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1"/>
    <p:restoredTop sz="86464"/>
  </p:normalViewPr>
  <p:slideViewPr>
    <p:cSldViewPr snapToGrid="0" snapToObjects="1">
      <p:cViewPr>
        <p:scale>
          <a:sx n="93" d="100"/>
          <a:sy n="93" d="100"/>
        </p:scale>
        <p:origin x="840" y="5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9/6/16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hyperlink" Target="special::deleteword" TargetMode="External"/><Relationship Id="rId21" Type="http://schemas.openxmlformats.org/officeDocument/2006/relationships/image" Target="../media/image5.png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25" Type="http://schemas.openxmlformats.org/officeDocument/2006/relationships/image" Target="../media/image9.png"/><Relationship Id="rId26" Type="http://schemas.openxmlformats.org/officeDocument/2006/relationships/image" Target="../media/image10.png"/><Relationship Id="rId27" Type="http://schemas.openxmlformats.org/officeDocument/2006/relationships/image" Target="../media/image11.png"/><Relationship Id="rId28" Type="http://schemas.openxmlformats.org/officeDocument/2006/relationships/image" Target="../media/image12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special::clear" TargetMode="External"/><Relationship Id="rId4" Type="http://schemas.openxmlformats.org/officeDocument/2006/relationships/slide" Target="slide30.xml"/><Relationship Id="rId5" Type="http://schemas.openxmlformats.org/officeDocument/2006/relationships/slide" Target="slide45.xml"/><Relationship Id="rId30" Type="http://schemas.openxmlformats.org/officeDocument/2006/relationships/image" Target="../media/image14.png"/><Relationship Id="rId31" Type="http://schemas.openxmlformats.org/officeDocument/2006/relationships/image" Target="../media/image15.png"/><Relationship Id="rId32" Type="http://schemas.openxmlformats.org/officeDocument/2006/relationships/image" Target="../media/image16.png"/><Relationship Id="rId9" Type="http://schemas.openxmlformats.org/officeDocument/2006/relationships/slide" Target="slide86.xml"/><Relationship Id="rId6" Type="http://schemas.openxmlformats.org/officeDocument/2006/relationships/slide" Target="slide48.xml"/><Relationship Id="rId7" Type="http://schemas.openxmlformats.org/officeDocument/2006/relationships/slide" Target="slide54.xml"/><Relationship Id="rId8" Type="http://schemas.openxmlformats.org/officeDocument/2006/relationships/slide" Target="slide81.xml"/><Relationship Id="rId33" Type="http://schemas.openxmlformats.org/officeDocument/2006/relationships/image" Target="../media/image17.png"/><Relationship Id="rId34" Type="http://schemas.openxmlformats.org/officeDocument/2006/relationships/image" Target="../media/image18.png"/><Relationship Id="rId35" Type="http://schemas.openxmlformats.org/officeDocument/2006/relationships/image" Target="../media/image19.png"/><Relationship Id="rId36" Type="http://schemas.openxmlformats.org/officeDocument/2006/relationships/image" Target="../media/image20.png"/><Relationship Id="rId10" Type="http://schemas.openxmlformats.org/officeDocument/2006/relationships/slide" Target="slide90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special::hope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1.png"/><Relationship Id="rId38" Type="http://schemas.openxmlformats.org/officeDocument/2006/relationships/image" Target="../media/image22.png"/><Relationship Id="rId39" Type="http://schemas.openxmlformats.org/officeDocument/2006/relationships/image" Target="../media/image23.png"/><Relationship Id="rId40" Type="http://schemas.openxmlformats.org/officeDocument/2006/relationships/image" Target="../media/image24.png"/><Relationship Id="rId41" Type="http://schemas.openxmlformats.org/officeDocument/2006/relationships/image" Target="../media/image25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4.png"/><Relationship Id="rId20" Type="http://schemas.openxmlformats.org/officeDocument/2006/relationships/image" Target="../media/image144.png"/><Relationship Id="rId21" Type="http://schemas.openxmlformats.org/officeDocument/2006/relationships/image" Target="../media/image145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0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20" Type="http://schemas.openxmlformats.org/officeDocument/2006/relationships/image" Target="../media/image159.png"/><Relationship Id="rId21" Type="http://schemas.openxmlformats.org/officeDocument/2006/relationships/image" Target="../media/image160.png"/><Relationship Id="rId22" Type="http://schemas.openxmlformats.org/officeDocument/2006/relationships/image" Target="../media/image161.png"/><Relationship Id="rId23" Type="http://schemas.openxmlformats.org/officeDocument/2006/relationships/image" Target="../media/image162.png"/><Relationship Id="rId24" Type="http://schemas.openxmlformats.org/officeDocument/2006/relationships/image" Target="../media/image163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image" Target="../media/image155.png"/><Relationship Id="rId16" Type="http://schemas.openxmlformats.org/officeDocument/2006/relationships/image" Target="../media/image115.png"/><Relationship Id="rId17" Type="http://schemas.openxmlformats.org/officeDocument/2006/relationships/image" Target="../media/image156.png"/><Relationship Id="rId18" Type="http://schemas.openxmlformats.org/officeDocument/2006/relationships/image" Target="../media/image157.png"/><Relationship Id="rId19" Type="http://schemas.openxmlformats.org/officeDocument/2006/relationships/image" Target="../media/image15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png"/><Relationship Id="rId20" Type="http://schemas.openxmlformats.org/officeDocument/2006/relationships/image" Target="../media/image177.png"/><Relationship Id="rId21" Type="http://schemas.openxmlformats.org/officeDocument/2006/relationships/image" Target="../media/image178.png"/><Relationship Id="rId22" Type="http://schemas.openxmlformats.org/officeDocument/2006/relationships/image" Target="../media/image179.png"/><Relationship Id="rId23" Type="http://schemas.openxmlformats.org/officeDocument/2006/relationships/image" Target="../media/image180.png"/><Relationship Id="rId24" Type="http://schemas.openxmlformats.org/officeDocument/2006/relationships/image" Target="../media/image181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Relationship Id="rId15" Type="http://schemas.openxmlformats.org/officeDocument/2006/relationships/image" Target="../media/image172.png"/><Relationship Id="rId16" Type="http://schemas.openxmlformats.org/officeDocument/2006/relationships/image" Target="../media/image173.png"/><Relationship Id="rId17" Type="http://schemas.openxmlformats.org/officeDocument/2006/relationships/image" Target="../media/image174.png"/><Relationship Id="rId18" Type="http://schemas.openxmlformats.org/officeDocument/2006/relationships/image" Target="../media/image175.png"/><Relationship Id="rId19" Type="http://schemas.openxmlformats.org/officeDocument/2006/relationships/image" Target="../media/image17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hyperlink" Target="special:place(%22smoothie%22);special::open(%22flavour%22)" TargetMode="External"/><Relationship Id="rId20" Type="http://schemas.openxmlformats.org/officeDocument/2006/relationships/image" Target="../media/image191.png"/><Relationship Id="rId21" Type="http://schemas.openxmlformats.org/officeDocument/2006/relationships/image" Target="../media/image192.png"/><Relationship Id="rId22" Type="http://schemas.openxmlformats.org/officeDocument/2006/relationships/image" Target="../media/image182.png"/><Relationship Id="rId23" Type="http://schemas.openxmlformats.org/officeDocument/2006/relationships/image" Target="../media/image193.png"/><Relationship Id="rId24" Type="http://schemas.openxmlformats.org/officeDocument/2006/relationships/image" Target="../media/image194.png"/><Relationship Id="rId25" Type="http://schemas.openxmlformats.org/officeDocument/2006/relationships/image" Target="../media/image131.png"/><Relationship Id="rId10" Type="http://schemas.openxmlformats.org/officeDocument/2006/relationships/slide" Target="slide16.xml"/><Relationship Id="rId11" Type="http://schemas.openxmlformats.org/officeDocument/2006/relationships/slide" Target="slide13.xml"/><Relationship Id="rId12" Type="http://schemas.openxmlformats.org/officeDocument/2006/relationships/slide" Target="slide26.xml"/><Relationship Id="rId13" Type="http://schemas.openxmlformats.org/officeDocument/2006/relationships/image" Target="../media/image185.png"/><Relationship Id="rId14" Type="http://schemas.openxmlformats.org/officeDocument/2006/relationships/image" Target="../media/image11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189.png"/><Relationship Id="rId19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24.png"/><Relationship Id="rId7" Type="http://schemas.openxmlformats.org/officeDocument/2006/relationships/slide" Target="slide22.xml"/><Relationship Id="rId8" Type="http://schemas.openxmlformats.org/officeDocument/2006/relationships/slide" Target="slide27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15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7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7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5.png"/><Relationship Id="rId20" Type="http://schemas.openxmlformats.org/officeDocument/2006/relationships/image" Target="../media/image118.png"/><Relationship Id="rId21" Type="http://schemas.openxmlformats.org/officeDocument/2006/relationships/image" Target="../media/image226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21.png"/><Relationship Id="rId16" Type="http://schemas.openxmlformats.org/officeDocument/2006/relationships/image" Target="../media/image222.png"/><Relationship Id="rId17" Type="http://schemas.openxmlformats.org/officeDocument/2006/relationships/image" Target="../media/image223.png"/><Relationship Id="rId18" Type="http://schemas.openxmlformats.org/officeDocument/2006/relationships/image" Target="../media/image224.png"/><Relationship Id="rId19" Type="http://schemas.openxmlformats.org/officeDocument/2006/relationships/image" Target="../media/image2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Relationship Id="rId15" Type="http://schemas.openxmlformats.org/officeDocument/2006/relationships/image" Target="../media/image231.png"/><Relationship Id="rId16" Type="http://schemas.openxmlformats.org/officeDocument/2006/relationships/image" Target="../media/image232.png"/><Relationship Id="rId17" Type="http://schemas.openxmlformats.org/officeDocument/2006/relationships/image" Target="../media/image233.png"/><Relationship Id="rId18" Type="http://schemas.openxmlformats.org/officeDocument/2006/relationships/image" Target="../media/image234.png"/><Relationship Id="rId19" Type="http://schemas.openxmlformats.org/officeDocument/2006/relationships/image" Target="../media/image2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3.xml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9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8.png"/><Relationship Id="rId20" Type="http://schemas.openxmlformats.org/officeDocument/2006/relationships/image" Target="../media/image248.png"/><Relationship Id="rId10" Type="http://schemas.openxmlformats.org/officeDocument/2006/relationships/image" Target="../media/image239.png"/><Relationship Id="rId11" Type="http://schemas.openxmlformats.org/officeDocument/2006/relationships/image" Target="../media/image240.png"/><Relationship Id="rId12" Type="http://schemas.openxmlformats.org/officeDocument/2006/relationships/image" Target="../media/image241.png"/><Relationship Id="rId13" Type="http://schemas.openxmlformats.org/officeDocument/2006/relationships/image" Target="../media/image242.png"/><Relationship Id="rId14" Type="http://schemas.openxmlformats.org/officeDocument/2006/relationships/image" Target="../media/image243.png"/><Relationship Id="rId15" Type="http://schemas.openxmlformats.org/officeDocument/2006/relationships/image" Target="../media/image68.png"/><Relationship Id="rId16" Type="http://schemas.openxmlformats.org/officeDocument/2006/relationships/image" Target="../media/image244.png"/><Relationship Id="rId17" Type="http://schemas.openxmlformats.org/officeDocument/2006/relationships/image" Target="../media/image245.png"/><Relationship Id="rId18" Type="http://schemas.openxmlformats.org/officeDocument/2006/relationships/image" Target="../media/image246.png"/><Relationship Id="rId19" Type="http://schemas.openxmlformats.org/officeDocument/2006/relationships/image" Target="../media/image2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2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73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118.png"/><Relationship Id="rId11" Type="http://schemas.openxmlformats.org/officeDocument/2006/relationships/image" Target="../media/image20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189.png"/><Relationship Id="rId14" Type="http://schemas.openxmlformats.org/officeDocument/2006/relationships/image" Target="../media/image259.png"/><Relationship Id="rId15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7.png"/><Relationship Id="rId20" Type="http://schemas.openxmlformats.org/officeDocument/2006/relationships/image" Target="../media/image267.png"/><Relationship Id="rId10" Type="http://schemas.openxmlformats.org/officeDocument/2006/relationships/image" Target="../media/image115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261.png"/><Relationship Id="rId14" Type="http://schemas.openxmlformats.org/officeDocument/2006/relationships/image" Target="../media/image262.png"/><Relationship Id="rId15" Type="http://schemas.openxmlformats.org/officeDocument/2006/relationships/image" Target="../media/image263.png"/><Relationship Id="rId16" Type="http://schemas.openxmlformats.org/officeDocument/2006/relationships/image" Target="../media/image264.png"/><Relationship Id="rId17" Type="http://schemas.openxmlformats.org/officeDocument/2006/relationships/image" Target="../media/image265.png"/><Relationship Id="rId18" Type="http://schemas.openxmlformats.org/officeDocument/2006/relationships/image" Target="../media/image242.png"/><Relationship Id="rId19" Type="http://schemas.openxmlformats.org/officeDocument/2006/relationships/image" Target="../media/image2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195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64.png"/><Relationship Id="rId13" Type="http://schemas.openxmlformats.org/officeDocument/2006/relationships/image" Target="../media/image271.png"/><Relationship Id="rId14" Type="http://schemas.openxmlformats.org/officeDocument/2006/relationships/image" Target="../media/image137.png"/><Relationship Id="rId15" Type="http://schemas.openxmlformats.org/officeDocument/2006/relationships/image" Target="../media/image272.png"/><Relationship Id="rId16" Type="http://schemas.openxmlformats.org/officeDocument/2006/relationships/image" Target="../media/image273.png"/><Relationship Id="rId17" Type="http://schemas.openxmlformats.org/officeDocument/2006/relationships/image" Target="../media/image2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5.png"/><Relationship Id="rId7" Type="http://schemas.openxmlformats.org/officeDocument/2006/relationships/image" Target="../media/image268.png"/><Relationship Id="rId8" Type="http://schemas.openxmlformats.org/officeDocument/2006/relationships/image" Target="../media/image121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8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4.png"/><Relationship Id="rId7" Type="http://schemas.openxmlformats.org/officeDocument/2006/relationships/image" Target="../media/image193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Relationship Id="rId14" Type="http://schemas.openxmlformats.org/officeDocument/2006/relationships/image" Target="../media/image293.png"/><Relationship Id="rId15" Type="http://schemas.openxmlformats.org/officeDocument/2006/relationships/image" Target="../media/image29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5.png"/><Relationship Id="rId7" Type="http://schemas.openxmlformats.org/officeDocument/2006/relationships/image" Target="../media/image185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7.png"/><Relationship Id="rId12" Type="http://schemas.openxmlformats.org/officeDocument/2006/relationships/image" Target="../media/image298.png"/><Relationship Id="rId13" Type="http://schemas.openxmlformats.org/officeDocument/2006/relationships/image" Target="../media/image299.png"/><Relationship Id="rId14" Type="http://schemas.openxmlformats.org/officeDocument/2006/relationships/image" Target="../media/image300.png"/><Relationship Id="rId15" Type="http://schemas.openxmlformats.org/officeDocument/2006/relationships/image" Target="../media/image301.png"/><Relationship Id="rId16" Type="http://schemas.openxmlformats.org/officeDocument/2006/relationships/image" Target="../media/image302.png"/><Relationship Id="rId17" Type="http://schemas.openxmlformats.org/officeDocument/2006/relationships/image" Target="../media/image303.png"/><Relationship Id="rId18" Type="http://schemas.openxmlformats.org/officeDocument/2006/relationships/image" Target="../media/image304.png"/><Relationship Id="rId19" Type="http://schemas.openxmlformats.org/officeDocument/2006/relationships/image" Target="../media/image3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295.png"/><Relationship Id="rId8" Type="http://schemas.openxmlformats.org/officeDocument/2006/relationships/image" Target="../media/image127.png"/><Relationship Id="rId9" Type="http://schemas.openxmlformats.org/officeDocument/2006/relationships/image" Target="../media/image65.png"/><Relationship Id="rId10" Type="http://schemas.openxmlformats.org/officeDocument/2006/relationships/image" Target="../media/image296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9.png"/><Relationship Id="rId20" Type="http://schemas.openxmlformats.org/officeDocument/2006/relationships/image" Target="../media/image320.png"/><Relationship Id="rId21" Type="http://schemas.openxmlformats.org/officeDocument/2006/relationships/image" Target="../media/image321.png"/><Relationship Id="rId22" Type="http://schemas.openxmlformats.org/officeDocument/2006/relationships/image" Target="../media/image322.png"/><Relationship Id="rId23" Type="http://schemas.openxmlformats.org/officeDocument/2006/relationships/image" Target="../media/image323.png"/><Relationship Id="rId10" Type="http://schemas.openxmlformats.org/officeDocument/2006/relationships/image" Target="../media/image310.png"/><Relationship Id="rId11" Type="http://schemas.openxmlformats.org/officeDocument/2006/relationships/image" Target="../media/image311.png"/><Relationship Id="rId12" Type="http://schemas.openxmlformats.org/officeDocument/2006/relationships/image" Target="../media/image312.png"/><Relationship Id="rId13" Type="http://schemas.openxmlformats.org/officeDocument/2006/relationships/image" Target="../media/image313.png"/><Relationship Id="rId14" Type="http://schemas.openxmlformats.org/officeDocument/2006/relationships/image" Target="../media/image314.png"/><Relationship Id="rId15" Type="http://schemas.openxmlformats.org/officeDocument/2006/relationships/image" Target="../media/image315.png"/><Relationship Id="rId16" Type="http://schemas.openxmlformats.org/officeDocument/2006/relationships/image" Target="../media/image316.png"/><Relationship Id="rId17" Type="http://schemas.openxmlformats.org/officeDocument/2006/relationships/image" Target="../media/image317.png"/><Relationship Id="rId18" Type="http://schemas.openxmlformats.org/officeDocument/2006/relationships/image" Target="../media/image318.png"/><Relationship Id="rId19" Type="http://schemas.openxmlformats.org/officeDocument/2006/relationships/image" Target="../media/image3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16.png"/><Relationship Id="rId23" Type="http://schemas.openxmlformats.org/officeDocument/2006/relationships/image" Target="../media/image37.png"/><Relationship Id="rId24" Type="http://schemas.openxmlformats.org/officeDocument/2006/relationships/image" Target="../media/image61.png"/><Relationship Id="rId25" Type="http://schemas.openxmlformats.org/officeDocument/2006/relationships/image" Target="../media/image14.png"/><Relationship Id="rId26" Type="http://schemas.openxmlformats.org/officeDocument/2006/relationships/image" Target="../media/image15.png"/><Relationship Id="rId27" Type="http://schemas.openxmlformats.org/officeDocument/2006/relationships/image" Target="../media/image20.png"/><Relationship Id="rId28" Type="http://schemas.openxmlformats.org/officeDocument/2006/relationships/image" Target="../media/image41.png"/><Relationship Id="rId29" Type="http://schemas.openxmlformats.org/officeDocument/2006/relationships/image" Target="../media/image62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9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8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331.png"/><Relationship Id="rId21" Type="http://schemas.openxmlformats.org/officeDocument/2006/relationships/image" Target="../media/image332.png"/><Relationship Id="rId22" Type="http://schemas.openxmlformats.org/officeDocument/2006/relationships/image" Target="../media/image333.png"/><Relationship Id="rId23" Type="http://schemas.openxmlformats.org/officeDocument/2006/relationships/image" Target="../media/image9.png"/><Relationship Id="rId24" Type="http://schemas.openxmlformats.org/officeDocument/2006/relationships/image" Target="../media/image28.png"/><Relationship Id="rId25" Type="http://schemas.openxmlformats.org/officeDocument/2006/relationships/image" Target="../media/image334.png"/><Relationship Id="rId10" Type="http://schemas.openxmlformats.org/officeDocument/2006/relationships/image" Target="../media/image4.png"/><Relationship Id="rId11" Type="http://schemas.openxmlformats.org/officeDocument/2006/relationships/image" Target="../media/image305.png"/><Relationship Id="rId12" Type="http://schemas.openxmlformats.org/officeDocument/2006/relationships/image" Target="../media/image324.png"/><Relationship Id="rId13" Type="http://schemas.openxmlformats.org/officeDocument/2006/relationships/image" Target="../media/image325.png"/><Relationship Id="rId14" Type="http://schemas.openxmlformats.org/officeDocument/2006/relationships/image" Target="../media/image326.png"/><Relationship Id="rId15" Type="http://schemas.openxmlformats.org/officeDocument/2006/relationships/image" Target="../media/image327.png"/><Relationship Id="rId16" Type="http://schemas.openxmlformats.org/officeDocument/2006/relationships/image" Target="../media/image328.png"/><Relationship Id="rId17" Type="http://schemas.openxmlformats.org/officeDocument/2006/relationships/image" Target="../media/image329.png"/><Relationship Id="rId18" Type="http://schemas.openxmlformats.org/officeDocument/2006/relationships/image" Target="../media/image330.png"/><Relationship Id="rId19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7.png"/><Relationship Id="rId20" Type="http://schemas.openxmlformats.org/officeDocument/2006/relationships/image" Target="../media/image348.png"/><Relationship Id="rId21" Type="http://schemas.openxmlformats.org/officeDocument/2006/relationships/image" Target="../media/image349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Relationship Id="rId12" Type="http://schemas.openxmlformats.org/officeDocument/2006/relationships/image" Target="../media/image340.png"/><Relationship Id="rId13" Type="http://schemas.openxmlformats.org/officeDocument/2006/relationships/image" Target="../media/image341.png"/><Relationship Id="rId14" Type="http://schemas.openxmlformats.org/officeDocument/2006/relationships/image" Target="../media/image342.png"/><Relationship Id="rId15" Type="http://schemas.openxmlformats.org/officeDocument/2006/relationships/image" Target="../media/image343.png"/><Relationship Id="rId16" Type="http://schemas.openxmlformats.org/officeDocument/2006/relationships/image" Target="../media/image344.png"/><Relationship Id="rId17" Type="http://schemas.openxmlformats.org/officeDocument/2006/relationships/image" Target="../media/image345.png"/><Relationship Id="rId18" Type="http://schemas.openxmlformats.org/officeDocument/2006/relationships/image" Target="../media/image346.png"/><Relationship Id="rId19" Type="http://schemas.openxmlformats.org/officeDocument/2006/relationships/image" Target="../media/image3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6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0.png"/><Relationship Id="rId12" Type="http://schemas.openxmlformats.org/officeDocument/2006/relationships/image" Target="../media/image332.png"/><Relationship Id="rId13" Type="http://schemas.openxmlformats.org/officeDocument/2006/relationships/image" Target="../media/image354.png"/><Relationship Id="rId14" Type="http://schemas.openxmlformats.org/officeDocument/2006/relationships/image" Target="../media/image355.png"/><Relationship Id="rId15" Type="http://schemas.openxmlformats.org/officeDocument/2006/relationships/image" Target="../media/image356.png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5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66.png"/><Relationship Id="rId21" Type="http://schemas.openxmlformats.org/officeDocument/2006/relationships/image" Target="../media/image367.png"/><Relationship Id="rId22" Type="http://schemas.openxmlformats.org/officeDocument/2006/relationships/image" Target="../media/image73.png"/><Relationship Id="rId23" Type="http://schemas.openxmlformats.org/officeDocument/2006/relationships/image" Target="../media/image368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Relationship Id="rId26" Type="http://schemas.openxmlformats.org/officeDocument/2006/relationships/image" Target="../media/image371.png"/><Relationship Id="rId27" Type="http://schemas.openxmlformats.org/officeDocument/2006/relationships/image" Target="../media/image372.png"/><Relationship Id="rId28" Type="http://schemas.openxmlformats.org/officeDocument/2006/relationships/image" Target="../media/image373.png"/><Relationship Id="rId29" Type="http://schemas.openxmlformats.org/officeDocument/2006/relationships/image" Target="../media/image374.png"/><Relationship Id="rId30" Type="http://schemas.openxmlformats.org/officeDocument/2006/relationships/image" Target="../media/image375.png"/><Relationship Id="rId31" Type="http://schemas.openxmlformats.org/officeDocument/2006/relationships/image" Target="../media/image376.png"/><Relationship Id="rId10" Type="http://schemas.openxmlformats.org/officeDocument/2006/relationships/image" Target="../media/image358.png"/><Relationship Id="rId11" Type="http://schemas.openxmlformats.org/officeDocument/2006/relationships/image" Target="../media/image33.png"/><Relationship Id="rId12" Type="http://schemas.openxmlformats.org/officeDocument/2006/relationships/image" Target="../media/image359.png"/><Relationship Id="rId13" Type="http://schemas.openxmlformats.org/officeDocument/2006/relationships/image" Target="../media/image360.png"/><Relationship Id="rId14" Type="http://schemas.openxmlformats.org/officeDocument/2006/relationships/image" Target="../media/image361.png"/><Relationship Id="rId15" Type="http://schemas.openxmlformats.org/officeDocument/2006/relationships/image" Target="../media/image362.png"/><Relationship Id="rId16" Type="http://schemas.openxmlformats.org/officeDocument/2006/relationships/image" Target="../media/image18.png"/><Relationship Id="rId17" Type="http://schemas.openxmlformats.org/officeDocument/2006/relationships/image" Target="../media/image363.png"/><Relationship Id="rId18" Type="http://schemas.openxmlformats.org/officeDocument/2006/relationships/image" Target="../media/image364.png"/><Relationship Id="rId19" Type="http://schemas.openxmlformats.org/officeDocument/2006/relationships/image" Target="../media/image3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3.xml"/><Relationship Id="rId3" Type="http://schemas.openxmlformats.org/officeDocument/2006/relationships/slide" Target="slide65.xml"/><Relationship Id="rId4" Type="http://schemas.openxmlformats.org/officeDocument/2006/relationships/slide" Target="slide38.xml"/><Relationship Id="rId5" Type="http://schemas.openxmlformats.org/officeDocument/2006/relationships/slide" Target="slide67.xml"/><Relationship Id="rId6" Type="http://schemas.openxmlformats.org/officeDocument/2006/relationships/slide" Target="slide1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8.png"/><Relationship Id="rId20" Type="http://schemas.openxmlformats.org/officeDocument/2006/relationships/image" Target="../media/image385.png"/><Relationship Id="rId21" Type="http://schemas.openxmlformats.org/officeDocument/2006/relationships/image" Target="../media/image386.png"/><Relationship Id="rId22" Type="http://schemas.openxmlformats.org/officeDocument/2006/relationships/image" Target="../media/image387.png"/><Relationship Id="rId23" Type="http://schemas.openxmlformats.org/officeDocument/2006/relationships/image" Target="../media/image388.png"/><Relationship Id="rId10" Type="http://schemas.openxmlformats.org/officeDocument/2006/relationships/image" Target="../media/image379.png"/><Relationship Id="rId11" Type="http://schemas.openxmlformats.org/officeDocument/2006/relationships/image" Target="../media/image380.png"/><Relationship Id="rId12" Type="http://schemas.openxmlformats.org/officeDocument/2006/relationships/image" Target="../media/image34.png"/><Relationship Id="rId13" Type="http://schemas.openxmlformats.org/officeDocument/2006/relationships/image" Target="../media/image85.png"/><Relationship Id="rId14" Type="http://schemas.openxmlformats.org/officeDocument/2006/relationships/image" Target="../media/image381.png"/><Relationship Id="rId15" Type="http://schemas.openxmlformats.org/officeDocument/2006/relationships/image" Target="../media/image382.png"/><Relationship Id="rId16" Type="http://schemas.openxmlformats.org/officeDocument/2006/relationships/image" Target="../media/image383.png"/><Relationship Id="rId17" Type="http://schemas.openxmlformats.org/officeDocument/2006/relationships/image" Target="../media/image9.png"/><Relationship Id="rId18" Type="http://schemas.openxmlformats.org/officeDocument/2006/relationships/image" Target="../media/image33.png"/><Relationship Id="rId19" Type="http://schemas.openxmlformats.org/officeDocument/2006/relationships/image" Target="../media/image384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place(%22I%20have%20a%20pain%20in%20my%22);open(%22bodyparts%22)" TargetMode="Externa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377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9.png"/><Relationship Id="rId20" Type="http://schemas.openxmlformats.org/officeDocument/2006/relationships/image" Target="../media/image396.png"/><Relationship Id="rId21" Type="http://schemas.openxmlformats.org/officeDocument/2006/relationships/image" Target="../media/image397.png"/><Relationship Id="rId22" Type="http://schemas.openxmlformats.org/officeDocument/2006/relationships/image" Target="../media/image398.png"/><Relationship Id="rId23" Type="http://schemas.openxmlformats.org/officeDocument/2006/relationships/image" Target="../media/image399.png"/><Relationship Id="rId24" Type="http://schemas.openxmlformats.org/officeDocument/2006/relationships/image" Target="../media/image400.png"/><Relationship Id="rId25" Type="http://schemas.openxmlformats.org/officeDocument/2006/relationships/image" Target="../media/image401.png"/><Relationship Id="rId10" Type="http://schemas.openxmlformats.org/officeDocument/2006/relationships/image" Target="../media/image130.png"/><Relationship Id="rId11" Type="http://schemas.openxmlformats.org/officeDocument/2006/relationships/image" Target="../media/image390.png"/><Relationship Id="rId12" Type="http://schemas.openxmlformats.org/officeDocument/2006/relationships/image" Target="../media/image391.png"/><Relationship Id="rId13" Type="http://schemas.openxmlformats.org/officeDocument/2006/relationships/image" Target="../media/image392.png"/><Relationship Id="rId14" Type="http://schemas.openxmlformats.org/officeDocument/2006/relationships/image" Target="../media/image29.png"/><Relationship Id="rId15" Type="http://schemas.openxmlformats.org/officeDocument/2006/relationships/image" Target="../media/image393.png"/><Relationship Id="rId16" Type="http://schemas.openxmlformats.org/officeDocument/2006/relationships/image" Target="../media/image38.png"/><Relationship Id="rId17" Type="http://schemas.openxmlformats.org/officeDocument/2006/relationships/image" Target="../media/image394.png"/><Relationship Id="rId18" Type="http://schemas.openxmlformats.org/officeDocument/2006/relationships/image" Target="../media/image395.png"/><Relationship Id="rId19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24.png"/><Relationship Id="rId8" Type="http://schemas.openxmlformats.org/officeDocument/2006/relationships/slide" Target="slide4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20" Type="http://schemas.openxmlformats.org/officeDocument/2006/relationships/image" Target="../media/image76.png"/><Relationship Id="rId21" Type="http://schemas.openxmlformats.org/officeDocument/2006/relationships/image" Target="../media/image43.png"/><Relationship Id="rId22" Type="http://schemas.openxmlformats.org/officeDocument/2006/relationships/image" Target="../media/image45.png"/><Relationship Id="rId23" Type="http://schemas.openxmlformats.org/officeDocument/2006/relationships/image" Target="../media/image77.png"/><Relationship Id="rId24" Type="http://schemas.openxmlformats.org/officeDocument/2006/relationships/image" Target="../media/image78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41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74.png"/><Relationship Id="rId19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6.png"/><Relationship Id="rId12" Type="http://schemas.openxmlformats.org/officeDocument/2006/relationships/image" Target="../media/image407.png"/><Relationship Id="rId13" Type="http://schemas.openxmlformats.org/officeDocument/2006/relationships/image" Target="../media/image408.png"/><Relationship Id="rId14" Type="http://schemas.openxmlformats.org/officeDocument/2006/relationships/image" Target="../media/image409.png"/><Relationship Id="rId15" Type="http://schemas.openxmlformats.org/officeDocument/2006/relationships/image" Target="../media/image410.png"/><Relationship Id="rId16" Type="http://schemas.openxmlformats.org/officeDocument/2006/relationships/image" Target="../media/image411.png"/><Relationship Id="rId17" Type="http://schemas.openxmlformats.org/officeDocument/2006/relationships/image" Target="../media/image412.png"/><Relationship Id="rId18" Type="http://schemas.openxmlformats.org/officeDocument/2006/relationships/image" Target="../media/image41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02.png"/><Relationship Id="rId7" Type="http://schemas.openxmlformats.org/officeDocument/2006/relationships/image" Target="../media/image403.png"/><Relationship Id="rId8" Type="http://schemas.openxmlformats.org/officeDocument/2006/relationships/image" Target="../media/image389.png"/><Relationship Id="rId9" Type="http://schemas.openxmlformats.org/officeDocument/2006/relationships/image" Target="../media/image404.png"/><Relationship Id="rId10" Type="http://schemas.openxmlformats.org/officeDocument/2006/relationships/image" Target="../media/image405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6.png"/><Relationship Id="rId12" Type="http://schemas.openxmlformats.org/officeDocument/2006/relationships/image" Target="../media/image417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slide" Target="slide1.xml"/><Relationship Id="rId4" Type="http://schemas.openxmlformats.org/officeDocument/2006/relationships/slide" Target="slide44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slide" Target="slide42.xml"/><Relationship Id="rId9" Type="http://schemas.openxmlformats.org/officeDocument/2006/relationships/image" Target="../media/image414.png"/><Relationship Id="rId10" Type="http://schemas.openxmlformats.org/officeDocument/2006/relationships/image" Target="../media/image415.png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18.png"/><Relationship Id="rId21" Type="http://schemas.openxmlformats.org/officeDocument/2006/relationships/image" Target="../media/image419.png"/><Relationship Id="rId22" Type="http://schemas.openxmlformats.org/officeDocument/2006/relationships/image" Target="../media/image420.png"/><Relationship Id="rId23" Type="http://schemas.openxmlformats.org/officeDocument/2006/relationships/image" Target="../media/image421.png"/><Relationship Id="rId24" Type="http://schemas.openxmlformats.org/officeDocument/2006/relationships/image" Target="../media/image422.png"/><Relationship Id="rId25" Type="http://schemas.openxmlformats.org/officeDocument/2006/relationships/image" Target="../media/image423.png"/><Relationship Id="rId26" Type="http://schemas.openxmlformats.org/officeDocument/2006/relationships/image" Target="../media/image424.png"/><Relationship Id="rId27" Type="http://schemas.openxmlformats.org/officeDocument/2006/relationships/image" Target="../media/image425.png"/><Relationship Id="rId28" Type="http://schemas.openxmlformats.org/officeDocument/2006/relationships/image" Target="../media/image426.png"/><Relationship Id="rId29" Type="http://schemas.openxmlformats.org/officeDocument/2006/relationships/image" Target="../media/image4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place(%22b%22)" TargetMode="External"/><Relationship Id="rId3" Type="http://schemas.openxmlformats.org/officeDocument/2006/relationships/hyperlink" Target="special::place(%22?%22)" TargetMode="External"/><Relationship Id="rId4" Type="http://schemas.openxmlformats.org/officeDocument/2006/relationships/slide" Target="slide43.xml"/><Relationship Id="rId5" Type="http://schemas.openxmlformats.org/officeDocument/2006/relationships/hyperlink" Target="special::place(%22a%22)" TargetMode="External"/><Relationship Id="rId30" Type="http://schemas.openxmlformats.org/officeDocument/2006/relationships/hyperlink" Target="special::place(%22f%22)" TargetMode="External"/><Relationship Id="rId31" Type="http://schemas.openxmlformats.org/officeDocument/2006/relationships/image" Target="../media/image428.png"/><Relationship Id="rId32" Type="http://schemas.openxmlformats.org/officeDocument/2006/relationships/hyperlink" Target="special::place(%22g%22)" TargetMode="External"/><Relationship Id="rId9" Type="http://schemas.openxmlformats.org/officeDocument/2006/relationships/hyperlink" Target="special::place(%22%20%22)" TargetMode="External"/><Relationship Id="rId6" Type="http://schemas.openxmlformats.org/officeDocument/2006/relationships/hyperlink" Target="special::place(%22e%22)" TargetMode="External"/><Relationship Id="rId7" Type="http://schemas.openxmlformats.org/officeDocument/2006/relationships/hyperlink" Target="special::place(%22i%22)" TargetMode="External"/><Relationship Id="rId8" Type="http://schemas.openxmlformats.org/officeDocument/2006/relationships/hyperlink" Target="special::place(%22m%22)" TargetMode="External"/><Relationship Id="rId33" Type="http://schemas.openxmlformats.org/officeDocument/2006/relationships/image" Target="../media/image429.png"/><Relationship Id="rId34" Type="http://schemas.openxmlformats.org/officeDocument/2006/relationships/image" Target="../media/image430.png"/><Relationship Id="rId35" Type="http://schemas.openxmlformats.org/officeDocument/2006/relationships/image" Target="../media/image431.png"/><Relationship Id="rId36" Type="http://schemas.openxmlformats.org/officeDocument/2006/relationships/image" Target="../media/image432.png"/><Relationship Id="rId10" Type="http://schemas.openxmlformats.org/officeDocument/2006/relationships/hyperlink" Target="special::place(%22k%22)" TargetMode="External"/><Relationship Id="rId11" Type="http://schemas.openxmlformats.org/officeDocument/2006/relationships/hyperlink" Target="special::place(%22c%22)" TargetMode="External"/><Relationship Id="rId12" Type="http://schemas.openxmlformats.org/officeDocument/2006/relationships/hyperlink" Target="special::place(%22l%22)" TargetMode="External"/><Relationship Id="rId13" Type="http://schemas.openxmlformats.org/officeDocument/2006/relationships/hyperlink" Target="special::place(%22h%22)" TargetMode="External"/><Relationship Id="rId14" Type="http://schemas.openxmlformats.org/officeDocument/2006/relationships/hyperlink" Target="special::place(%22d%22)" TargetMode="External"/><Relationship Id="rId15" Type="http://schemas.openxmlformats.org/officeDocument/2006/relationships/slide" Target="slide1.xml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28.png"/><Relationship Id="rId19" Type="http://schemas.openxmlformats.org/officeDocument/2006/relationships/hyperlink" Target="special::clear" TargetMode="External"/><Relationship Id="rId37" Type="http://schemas.openxmlformats.org/officeDocument/2006/relationships/hyperlink" Target="special::place(%22j%22)" TargetMode="External"/><Relationship Id="rId38" Type="http://schemas.openxmlformats.org/officeDocument/2006/relationships/image" Target="../media/image433.png"/><Relationship Id="rId39" Type="http://schemas.openxmlformats.org/officeDocument/2006/relationships/image" Target="../media/image434.png"/><Relationship Id="rId40" Type="http://schemas.openxmlformats.org/officeDocument/2006/relationships/image" Target="../media/image435.png"/><Relationship Id="rId41" Type="http://schemas.openxmlformats.org/officeDocument/2006/relationships/image" Target="../media/image436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hyperlink" Target="special::clear" TargetMode="External"/><Relationship Id="rId21" Type="http://schemas.openxmlformats.org/officeDocument/2006/relationships/image" Target="../media/image418.png"/><Relationship Id="rId22" Type="http://schemas.openxmlformats.org/officeDocument/2006/relationships/image" Target="../media/image419.png"/><Relationship Id="rId23" Type="http://schemas.openxmlformats.org/officeDocument/2006/relationships/image" Target="../media/image437.png"/><Relationship Id="rId24" Type="http://schemas.openxmlformats.org/officeDocument/2006/relationships/image" Target="../media/image421.png"/><Relationship Id="rId25" Type="http://schemas.openxmlformats.org/officeDocument/2006/relationships/image" Target="../media/image434.png"/><Relationship Id="rId26" Type="http://schemas.openxmlformats.org/officeDocument/2006/relationships/image" Target="../media/image438.png"/><Relationship Id="rId27" Type="http://schemas.openxmlformats.org/officeDocument/2006/relationships/image" Target="../media/image439.png"/><Relationship Id="rId28" Type="http://schemas.openxmlformats.org/officeDocument/2006/relationships/image" Target="../media/image440.png"/><Relationship Id="rId29" Type="http://schemas.openxmlformats.org/officeDocument/2006/relationships/image" Target="../media/image441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place(%22o%22)" TargetMode="External"/><Relationship Id="rId3" Type="http://schemas.openxmlformats.org/officeDocument/2006/relationships/hyperlink" Target="special::place(%22!%22)" TargetMode="External"/><Relationship Id="rId4" Type="http://schemas.openxmlformats.org/officeDocument/2006/relationships/slide" Target="slide42.xml"/><Relationship Id="rId5" Type="http://schemas.openxmlformats.org/officeDocument/2006/relationships/hyperlink" Target="special::place(%22n%22)" TargetMode="External"/><Relationship Id="rId30" Type="http://schemas.openxmlformats.org/officeDocument/2006/relationships/image" Target="../media/image442.png"/><Relationship Id="rId31" Type="http://schemas.openxmlformats.org/officeDocument/2006/relationships/image" Target="../media/image443.png"/><Relationship Id="rId32" Type="http://schemas.openxmlformats.org/officeDocument/2006/relationships/image" Target="../media/image444.png"/><Relationship Id="rId9" Type="http://schemas.openxmlformats.org/officeDocument/2006/relationships/hyperlink" Target="special::place(%22z%22)" TargetMode="External"/><Relationship Id="rId6" Type="http://schemas.openxmlformats.org/officeDocument/2006/relationships/hyperlink" Target="special::place(%22r%22)" TargetMode="External"/><Relationship Id="rId7" Type="http://schemas.openxmlformats.org/officeDocument/2006/relationships/hyperlink" Target="special::place(%22v%22)" TargetMode="External"/><Relationship Id="rId8" Type="http://schemas.openxmlformats.org/officeDocument/2006/relationships/hyperlink" Target="special::place(%22s%22)" TargetMode="External"/><Relationship Id="rId33" Type="http://schemas.openxmlformats.org/officeDocument/2006/relationships/image" Target="../media/image445.png"/><Relationship Id="rId34" Type="http://schemas.openxmlformats.org/officeDocument/2006/relationships/image" Target="../media/image446.png"/><Relationship Id="rId35" Type="http://schemas.openxmlformats.org/officeDocument/2006/relationships/image" Target="../media/image447.png"/><Relationship Id="rId36" Type="http://schemas.openxmlformats.org/officeDocument/2006/relationships/image" Target="../media/image448.png"/><Relationship Id="rId10" Type="http://schemas.openxmlformats.org/officeDocument/2006/relationships/hyperlink" Target="special::place(%22w%22)" TargetMode="External"/><Relationship Id="rId11" Type="http://schemas.openxmlformats.org/officeDocument/2006/relationships/hyperlink" Target="special::place(%22%20%22)" TargetMode="External"/><Relationship Id="rId12" Type="http://schemas.openxmlformats.org/officeDocument/2006/relationships/hyperlink" Target="special::place(%22p%22)" TargetMode="External"/><Relationship Id="rId13" Type="http://schemas.openxmlformats.org/officeDocument/2006/relationships/hyperlink" Target="special::place(%22y%22)" TargetMode="External"/><Relationship Id="rId14" Type="http://schemas.openxmlformats.org/officeDocument/2006/relationships/hyperlink" Target="special::place(%22u%22)" TargetMode="External"/><Relationship Id="rId15" Type="http://schemas.openxmlformats.org/officeDocument/2006/relationships/hyperlink" Target="special::place(%22q%22)" TargetMode="External"/><Relationship Id="rId16" Type="http://schemas.openxmlformats.org/officeDocument/2006/relationships/slide" Target="slide1.xml"/><Relationship Id="rId17" Type="http://schemas.openxmlformats.org/officeDocument/2006/relationships/image" Target="../media/image3.png"/><Relationship Id="rId18" Type="http://schemas.openxmlformats.org/officeDocument/2006/relationships/image" Target="../media/image4.png"/><Relationship Id="rId19" Type="http://schemas.openxmlformats.org/officeDocument/2006/relationships/image" Target="../media/image28.png"/><Relationship Id="rId37" Type="http://schemas.openxmlformats.org/officeDocument/2006/relationships/image" Target="../media/image449.png"/><Relationship Id="rId38" Type="http://schemas.openxmlformats.org/officeDocument/2006/relationships/hyperlink" Target="special::place(%22x%22)" TargetMode="External"/><Relationship Id="rId39" Type="http://schemas.openxmlformats.org/officeDocument/2006/relationships/image" Target="../media/image450.png"/><Relationship Id="rId40" Type="http://schemas.openxmlformats.org/officeDocument/2006/relationships/hyperlink" Target="special::place(%22t%22)" TargetMode="External"/><Relationship Id="rId41" Type="http://schemas.openxmlformats.org/officeDocument/2006/relationships/image" Target="../media/image451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hyperlink" Target="special::place(%227%22)" TargetMode="External"/><Relationship Id="rId20" Type="http://schemas.openxmlformats.org/officeDocument/2006/relationships/image" Target="../media/image454.png"/><Relationship Id="rId21" Type="http://schemas.openxmlformats.org/officeDocument/2006/relationships/image" Target="../media/image455.png"/><Relationship Id="rId22" Type="http://schemas.openxmlformats.org/officeDocument/2006/relationships/image" Target="../media/image456.png"/><Relationship Id="rId23" Type="http://schemas.openxmlformats.org/officeDocument/2006/relationships/image" Target="../media/image457.png"/><Relationship Id="rId24" Type="http://schemas.openxmlformats.org/officeDocument/2006/relationships/image" Target="../media/image458.png"/><Relationship Id="rId25" Type="http://schemas.openxmlformats.org/officeDocument/2006/relationships/image" Target="../media/image459.png"/><Relationship Id="rId26" Type="http://schemas.openxmlformats.org/officeDocument/2006/relationships/image" Target="../media/image460.png"/><Relationship Id="rId27" Type="http://schemas.openxmlformats.org/officeDocument/2006/relationships/image" Target="../media/image461.png"/><Relationship Id="rId28" Type="http://schemas.openxmlformats.org/officeDocument/2006/relationships/image" Target="../media/image462.png"/><Relationship Id="rId29" Type="http://schemas.openxmlformats.org/officeDocument/2006/relationships/image" Target="../media/image463.png"/><Relationship Id="rId30" Type="http://schemas.openxmlformats.org/officeDocument/2006/relationships/image" Target="../media/image464.png"/><Relationship Id="rId10" Type="http://schemas.openxmlformats.org/officeDocument/2006/relationships/hyperlink" Target="special::place(%222%22)" TargetMode="External"/><Relationship Id="rId11" Type="http://schemas.openxmlformats.org/officeDocument/2006/relationships/hyperlink" Target="special::place(%228%22)" TargetMode="External"/><Relationship Id="rId12" Type="http://schemas.openxmlformats.org/officeDocument/2006/relationships/hyperlink" Target="special::place(%223%22)" TargetMode="External"/><Relationship Id="rId13" Type="http://schemas.openxmlformats.org/officeDocument/2006/relationships/slide" Target="slide1.xml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hyperlink" Target="special::place(%229%22)" TargetMode="External"/><Relationship Id="rId17" Type="http://schemas.openxmlformats.org/officeDocument/2006/relationships/image" Target="../media/image28.png"/><Relationship Id="rId18" Type="http://schemas.openxmlformats.org/officeDocument/2006/relationships/image" Target="../media/image452.png"/><Relationship Id="rId19" Type="http://schemas.openxmlformats.org/officeDocument/2006/relationships/image" Target="../media/image453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hyperlink" Target="special::place(%225%22)" TargetMode="External"/><Relationship Id="rId4" Type="http://schemas.openxmlformats.org/officeDocument/2006/relationships/hyperlink" Target="special::place(%224%22)" TargetMode="External"/><Relationship Id="rId5" Type="http://schemas.openxmlformats.org/officeDocument/2006/relationships/hyperlink" Target="special::place(%2210%22)" TargetMode="External"/><Relationship Id="rId6" Type="http://schemas.openxmlformats.org/officeDocument/2006/relationships/hyperlink" Target="special::place(%221%22)" TargetMode="External"/><Relationship Id="rId7" Type="http://schemas.openxmlformats.org/officeDocument/2006/relationships/hyperlink" Target="special::place(%226%22)" TargetMode="External"/><Relationship Id="rId8" Type="http://schemas.openxmlformats.org/officeDocument/2006/relationships/hyperlink" Target="special::place(%220%22)" TargetMode="Externa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474.png"/><Relationship Id="rId21" Type="http://schemas.openxmlformats.org/officeDocument/2006/relationships/image" Target="../media/image91.png"/><Relationship Id="rId22" Type="http://schemas.openxmlformats.org/officeDocument/2006/relationships/image" Target="../media/image475.png"/><Relationship Id="rId23" Type="http://schemas.openxmlformats.org/officeDocument/2006/relationships/image" Target="../media/image476.png"/><Relationship Id="rId24" Type="http://schemas.openxmlformats.org/officeDocument/2006/relationships/image" Target="../media/image477.png"/><Relationship Id="rId10" Type="http://schemas.openxmlformats.org/officeDocument/2006/relationships/image" Target="../media/image467.png"/><Relationship Id="rId11" Type="http://schemas.openxmlformats.org/officeDocument/2006/relationships/image" Target="../media/image468.png"/><Relationship Id="rId12" Type="http://schemas.openxmlformats.org/officeDocument/2006/relationships/image" Target="../media/image20.png"/><Relationship Id="rId13" Type="http://schemas.openxmlformats.org/officeDocument/2006/relationships/image" Target="../media/image469.png"/><Relationship Id="rId14" Type="http://schemas.openxmlformats.org/officeDocument/2006/relationships/image" Target="../media/image470.png"/><Relationship Id="rId15" Type="http://schemas.openxmlformats.org/officeDocument/2006/relationships/image" Target="../media/image471.png"/><Relationship Id="rId16" Type="http://schemas.openxmlformats.org/officeDocument/2006/relationships/image" Target="../media/image472.png"/><Relationship Id="rId17" Type="http://schemas.openxmlformats.org/officeDocument/2006/relationships/image" Target="../media/image358.png"/><Relationship Id="rId18" Type="http://schemas.openxmlformats.org/officeDocument/2006/relationships/image" Target="../media/image473.png"/><Relationship Id="rId19" Type="http://schemas.openxmlformats.org/officeDocument/2006/relationships/image" Target="../media/image3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65.png"/><Relationship Id="rId8" Type="http://schemas.openxmlformats.org/officeDocument/2006/relationships/image" Target="../media/image466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9.png"/><Relationship Id="rId20" Type="http://schemas.openxmlformats.org/officeDocument/2006/relationships/image" Target="../media/image42.png"/><Relationship Id="rId21" Type="http://schemas.openxmlformats.org/officeDocument/2006/relationships/image" Target="../media/image41.png"/><Relationship Id="rId22" Type="http://schemas.openxmlformats.org/officeDocument/2006/relationships/image" Target="../media/image334.png"/><Relationship Id="rId23" Type="http://schemas.openxmlformats.org/officeDocument/2006/relationships/image" Target="../media/image485.png"/><Relationship Id="rId24" Type="http://schemas.openxmlformats.org/officeDocument/2006/relationships/slide" Target="slide47.xml"/><Relationship Id="rId25" Type="http://schemas.openxmlformats.org/officeDocument/2006/relationships/image" Target="../media/image91.png"/><Relationship Id="rId26" Type="http://schemas.openxmlformats.org/officeDocument/2006/relationships/image" Target="../media/image467.png"/><Relationship Id="rId27" Type="http://schemas.openxmlformats.org/officeDocument/2006/relationships/image" Target="../media/image468.png"/><Relationship Id="rId28" Type="http://schemas.openxmlformats.org/officeDocument/2006/relationships/image" Target="../media/image73.png"/><Relationship Id="rId29" Type="http://schemas.openxmlformats.org/officeDocument/2006/relationships/image" Target="../media/image13.png"/><Relationship Id="rId10" Type="http://schemas.openxmlformats.org/officeDocument/2006/relationships/image" Target="../media/image480.png"/><Relationship Id="rId11" Type="http://schemas.openxmlformats.org/officeDocument/2006/relationships/image" Target="../media/image481.png"/><Relationship Id="rId12" Type="http://schemas.openxmlformats.org/officeDocument/2006/relationships/image" Target="../media/image482.png"/><Relationship Id="rId13" Type="http://schemas.openxmlformats.org/officeDocument/2006/relationships/image" Target="../media/image483.png"/><Relationship Id="rId14" Type="http://schemas.openxmlformats.org/officeDocument/2006/relationships/image" Target="../media/image474.png"/><Relationship Id="rId15" Type="http://schemas.openxmlformats.org/officeDocument/2006/relationships/image" Target="../media/image38.png"/><Relationship Id="rId16" Type="http://schemas.openxmlformats.org/officeDocument/2006/relationships/image" Target="../media/image484.png"/><Relationship Id="rId17" Type="http://schemas.openxmlformats.org/officeDocument/2006/relationships/image" Target="../media/image9.png"/><Relationship Id="rId18" Type="http://schemas.openxmlformats.org/officeDocument/2006/relationships/image" Target="../media/image30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1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78.png"/><Relationship Id="rId8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20" Type="http://schemas.openxmlformats.org/officeDocument/2006/relationships/image" Target="../media/image74.png"/><Relationship Id="rId21" Type="http://schemas.openxmlformats.org/officeDocument/2006/relationships/image" Target="../media/image492.png"/><Relationship Id="rId22" Type="http://schemas.openxmlformats.org/officeDocument/2006/relationships/image" Target="../media/image493.png"/><Relationship Id="rId23" Type="http://schemas.openxmlformats.org/officeDocument/2006/relationships/image" Target="../media/image494.png"/><Relationship Id="rId24" Type="http://schemas.openxmlformats.org/officeDocument/2006/relationships/image" Target="../media/image28.png"/><Relationship Id="rId25" Type="http://schemas.openxmlformats.org/officeDocument/2006/relationships/image" Target="../media/image495.png"/><Relationship Id="rId26" Type="http://schemas.openxmlformats.org/officeDocument/2006/relationships/image" Target="../media/image496.png"/><Relationship Id="rId27" Type="http://schemas.openxmlformats.org/officeDocument/2006/relationships/image" Target="../media/image497.png"/><Relationship Id="rId28" Type="http://schemas.openxmlformats.org/officeDocument/2006/relationships/image" Target="../media/image498.png"/><Relationship Id="rId10" Type="http://schemas.openxmlformats.org/officeDocument/2006/relationships/image" Target="../media/image334.png"/><Relationship Id="rId11" Type="http://schemas.openxmlformats.org/officeDocument/2006/relationships/image" Target="../media/image486.png"/><Relationship Id="rId12" Type="http://schemas.openxmlformats.org/officeDocument/2006/relationships/image" Target="../media/image487.png"/><Relationship Id="rId13" Type="http://schemas.openxmlformats.org/officeDocument/2006/relationships/image" Target="../media/image483.png"/><Relationship Id="rId14" Type="http://schemas.openxmlformats.org/officeDocument/2006/relationships/image" Target="../media/image465.png"/><Relationship Id="rId15" Type="http://schemas.openxmlformats.org/officeDocument/2006/relationships/image" Target="../media/image488.png"/><Relationship Id="rId16" Type="http://schemas.openxmlformats.org/officeDocument/2006/relationships/image" Target="../media/image489.png"/><Relationship Id="rId17" Type="http://schemas.openxmlformats.org/officeDocument/2006/relationships/image" Target="../media/image490.png"/><Relationship Id="rId18" Type="http://schemas.openxmlformats.org/officeDocument/2006/relationships/image" Target="../media/image130.png"/><Relationship Id="rId19" Type="http://schemas.openxmlformats.org/officeDocument/2006/relationships/image" Target="../media/image49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" Target="slide45.xml"/><Relationship Id="rId6" Type="http://schemas.openxmlformats.org/officeDocument/2006/relationships/image" Target="../media/image91.png"/><Relationship Id="rId7" Type="http://schemas.openxmlformats.org/officeDocument/2006/relationships/image" Target="../media/image467.png"/><Relationship Id="rId8" Type="http://schemas.openxmlformats.org/officeDocument/2006/relationships/image" Target="../media/image468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" Target="slide50.xml"/><Relationship Id="rId20" Type="http://schemas.openxmlformats.org/officeDocument/2006/relationships/image" Target="../media/image485.png"/><Relationship Id="rId21" Type="http://schemas.openxmlformats.org/officeDocument/2006/relationships/image" Target="../media/image393.png"/><Relationship Id="rId22" Type="http://schemas.openxmlformats.org/officeDocument/2006/relationships/image" Target="../media/image505.png"/><Relationship Id="rId23" Type="http://schemas.openxmlformats.org/officeDocument/2006/relationships/image" Target="../media/image506.png"/><Relationship Id="rId24" Type="http://schemas.openxmlformats.org/officeDocument/2006/relationships/image" Target="../media/image507.png"/><Relationship Id="rId25" Type="http://schemas.openxmlformats.org/officeDocument/2006/relationships/image" Target="../media/image508.png"/><Relationship Id="rId26" Type="http://schemas.openxmlformats.org/officeDocument/2006/relationships/image" Target="../media/image509.png"/><Relationship Id="rId27" Type="http://schemas.openxmlformats.org/officeDocument/2006/relationships/image" Target="../media/image94.png"/><Relationship Id="rId28" Type="http://schemas.openxmlformats.org/officeDocument/2006/relationships/image" Target="../media/image510.png"/><Relationship Id="rId29" Type="http://schemas.openxmlformats.org/officeDocument/2006/relationships/image" Target="../media/image511.png"/><Relationship Id="rId30" Type="http://schemas.openxmlformats.org/officeDocument/2006/relationships/image" Target="../media/image130.png"/><Relationship Id="rId31" Type="http://schemas.openxmlformats.org/officeDocument/2006/relationships/image" Target="../media/image512.png"/><Relationship Id="rId10" Type="http://schemas.openxmlformats.org/officeDocument/2006/relationships/image" Target="../media/image381.png"/><Relationship Id="rId11" Type="http://schemas.openxmlformats.org/officeDocument/2006/relationships/image" Target="../media/image382.png"/><Relationship Id="rId12" Type="http://schemas.openxmlformats.org/officeDocument/2006/relationships/image" Target="../media/image383.png"/><Relationship Id="rId13" Type="http://schemas.openxmlformats.org/officeDocument/2006/relationships/image" Target="../media/image499.png"/><Relationship Id="rId14" Type="http://schemas.openxmlformats.org/officeDocument/2006/relationships/image" Target="../media/image500.png"/><Relationship Id="rId15" Type="http://schemas.openxmlformats.org/officeDocument/2006/relationships/image" Target="../media/image501.png"/><Relationship Id="rId16" Type="http://schemas.openxmlformats.org/officeDocument/2006/relationships/image" Target="../media/image502.png"/><Relationship Id="rId17" Type="http://schemas.openxmlformats.org/officeDocument/2006/relationships/image" Target="../media/image66.png"/><Relationship Id="rId18" Type="http://schemas.openxmlformats.org/officeDocument/2006/relationships/image" Target="../media/image503.png"/><Relationship Id="rId19" Type="http://schemas.openxmlformats.org/officeDocument/2006/relationships/image" Target="../media/image50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2.xml"/><Relationship Id="rId3" Type="http://schemas.openxmlformats.org/officeDocument/2006/relationships/slide" Target="slide51.xml"/><Relationship Id="rId4" Type="http://schemas.openxmlformats.org/officeDocument/2006/relationships/slide" Target="slide4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4.png"/><Relationship Id="rId20" Type="http://schemas.openxmlformats.org/officeDocument/2006/relationships/image" Target="../media/image525.png"/><Relationship Id="rId21" Type="http://schemas.openxmlformats.org/officeDocument/2006/relationships/image" Target="../media/image526.png"/><Relationship Id="rId10" Type="http://schemas.openxmlformats.org/officeDocument/2006/relationships/image" Target="../media/image515.png"/><Relationship Id="rId11" Type="http://schemas.openxmlformats.org/officeDocument/2006/relationships/image" Target="../media/image516.png"/><Relationship Id="rId12" Type="http://schemas.openxmlformats.org/officeDocument/2006/relationships/image" Target="../media/image517.png"/><Relationship Id="rId13" Type="http://schemas.openxmlformats.org/officeDocument/2006/relationships/image" Target="../media/image518.png"/><Relationship Id="rId14" Type="http://schemas.openxmlformats.org/officeDocument/2006/relationships/image" Target="../media/image519.png"/><Relationship Id="rId15" Type="http://schemas.openxmlformats.org/officeDocument/2006/relationships/image" Target="../media/image520.png"/><Relationship Id="rId16" Type="http://schemas.openxmlformats.org/officeDocument/2006/relationships/image" Target="../media/image521.png"/><Relationship Id="rId17" Type="http://schemas.openxmlformats.org/officeDocument/2006/relationships/image" Target="../media/image522.png"/><Relationship Id="rId18" Type="http://schemas.openxmlformats.org/officeDocument/2006/relationships/image" Target="../media/image523.png"/><Relationship Id="rId19" Type="http://schemas.openxmlformats.org/officeDocument/2006/relationships/image" Target="../media/image5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99.png"/><Relationship Id="rId7" Type="http://schemas.openxmlformats.org/officeDocument/2006/relationships/image" Target="../media/image130.png"/><Relationship Id="rId8" Type="http://schemas.openxmlformats.org/officeDocument/2006/relationships/image" Target="../media/image51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20" Type="http://schemas.openxmlformats.org/officeDocument/2006/relationships/image" Target="../media/image16.png"/><Relationship Id="rId21" Type="http://schemas.openxmlformats.org/officeDocument/2006/relationships/image" Target="../media/image37.png"/><Relationship Id="rId22" Type="http://schemas.openxmlformats.org/officeDocument/2006/relationships/image" Target="../media/image61.png"/><Relationship Id="rId23" Type="http://schemas.openxmlformats.org/officeDocument/2006/relationships/image" Target="../media/image14.png"/><Relationship Id="rId24" Type="http://schemas.openxmlformats.org/officeDocument/2006/relationships/image" Target="../media/image15.png"/><Relationship Id="rId25" Type="http://schemas.openxmlformats.org/officeDocument/2006/relationships/image" Target="../media/image69.png"/><Relationship Id="rId26" Type="http://schemas.openxmlformats.org/officeDocument/2006/relationships/image" Target="../media/image79.png"/><Relationship Id="rId27" Type="http://schemas.openxmlformats.org/officeDocument/2006/relationships/image" Target="../media/image80.png"/><Relationship Id="rId28" Type="http://schemas.openxmlformats.org/officeDocument/2006/relationships/image" Target="../media/image81.png"/><Relationship Id="rId29" Type="http://schemas.openxmlformats.org/officeDocument/2006/relationships/image" Target="../media/image62.png"/><Relationship Id="rId10" Type="http://schemas.openxmlformats.org/officeDocument/2006/relationships/image" Target="../media/image53.png"/><Relationship Id="rId11" Type="http://schemas.openxmlformats.org/officeDocument/2006/relationships/image" Target="../media/image9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8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7.png"/><Relationship Id="rId20" Type="http://schemas.openxmlformats.org/officeDocument/2006/relationships/image" Target="../media/image535.png"/><Relationship Id="rId21" Type="http://schemas.openxmlformats.org/officeDocument/2006/relationships/image" Target="../media/image536.png"/><Relationship Id="rId22" Type="http://schemas.openxmlformats.org/officeDocument/2006/relationships/image" Target="../media/image9.png"/><Relationship Id="rId23" Type="http://schemas.openxmlformats.org/officeDocument/2006/relationships/image" Target="../media/image537.png"/><Relationship Id="rId24" Type="http://schemas.openxmlformats.org/officeDocument/2006/relationships/image" Target="../media/image324.png"/><Relationship Id="rId10" Type="http://schemas.openxmlformats.org/officeDocument/2006/relationships/image" Target="../media/image528.png"/><Relationship Id="rId11" Type="http://schemas.openxmlformats.org/officeDocument/2006/relationships/image" Target="../media/image529.png"/><Relationship Id="rId12" Type="http://schemas.openxmlformats.org/officeDocument/2006/relationships/image" Target="../media/image305.png"/><Relationship Id="rId13" Type="http://schemas.openxmlformats.org/officeDocument/2006/relationships/image" Target="../media/image530.png"/><Relationship Id="rId14" Type="http://schemas.openxmlformats.org/officeDocument/2006/relationships/image" Target="../media/image42.png"/><Relationship Id="rId15" Type="http://schemas.openxmlformats.org/officeDocument/2006/relationships/image" Target="../media/image531.png"/><Relationship Id="rId16" Type="http://schemas.openxmlformats.org/officeDocument/2006/relationships/image" Target="../media/image532.png"/><Relationship Id="rId17" Type="http://schemas.openxmlformats.org/officeDocument/2006/relationships/image" Target="../media/image533.png"/><Relationship Id="rId18" Type="http://schemas.openxmlformats.org/officeDocument/2006/relationships/image" Target="../media/image33.png"/><Relationship Id="rId19" Type="http://schemas.openxmlformats.org/officeDocument/2006/relationships/image" Target="../media/image5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0.png"/><Relationship Id="rId20" Type="http://schemas.openxmlformats.org/officeDocument/2006/relationships/image" Target="../media/image551.png"/><Relationship Id="rId10" Type="http://schemas.openxmlformats.org/officeDocument/2006/relationships/image" Target="../media/image541.png"/><Relationship Id="rId11" Type="http://schemas.openxmlformats.org/officeDocument/2006/relationships/image" Target="../media/image542.png"/><Relationship Id="rId12" Type="http://schemas.openxmlformats.org/officeDocument/2006/relationships/image" Target="../media/image543.png"/><Relationship Id="rId13" Type="http://schemas.openxmlformats.org/officeDocument/2006/relationships/image" Target="../media/image544.png"/><Relationship Id="rId14" Type="http://schemas.openxmlformats.org/officeDocument/2006/relationships/image" Target="../media/image545.png"/><Relationship Id="rId15" Type="http://schemas.openxmlformats.org/officeDocument/2006/relationships/image" Target="../media/image546.png"/><Relationship Id="rId16" Type="http://schemas.openxmlformats.org/officeDocument/2006/relationships/image" Target="../media/image547.png"/><Relationship Id="rId17" Type="http://schemas.openxmlformats.org/officeDocument/2006/relationships/image" Target="../media/image548.png"/><Relationship Id="rId18" Type="http://schemas.openxmlformats.org/officeDocument/2006/relationships/image" Target="../media/image549.png"/><Relationship Id="rId19" Type="http://schemas.openxmlformats.org/officeDocument/2006/relationships/image" Target="../media/image55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8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00.png"/><Relationship Id="rId8" Type="http://schemas.openxmlformats.org/officeDocument/2006/relationships/image" Target="../media/image539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5.png"/><Relationship Id="rId20" Type="http://schemas.openxmlformats.org/officeDocument/2006/relationships/image" Target="../media/image562.png"/><Relationship Id="rId21" Type="http://schemas.openxmlformats.org/officeDocument/2006/relationships/image" Target="../media/image563.png"/><Relationship Id="rId22" Type="http://schemas.openxmlformats.org/officeDocument/2006/relationships/image" Target="../media/image6.png"/><Relationship Id="rId23" Type="http://schemas.openxmlformats.org/officeDocument/2006/relationships/image" Target="../media/image564.png"/><Relationship Id="rId24" Type="http://schemas.openxmlformats.org/officeDocument/2006/relationships/image" Target="../media/image565.png"/><Relationship Id="rId10" Type="http://schemas.openxmlformats.org/officeDocument/2006/relationships/image" Target="../media/image485.png"/><Relationship Id="rId11" Type="http://schemas.openxmlformats.org/officeDocument/2006/relationships/image" Target="../media/image556.png"/><Relationship Id="rId12" Type="http://schemas.openxmlformats.org/officeDocument/2006/relationships/image" Target="../media/image557.png"/><Relationship Id="rId13" Type="http://schemas.openxmlformats.org/officeDocument/2006/relationships/image" Target="../media/image89.png"/><Relationship Id="rId14" Type="http://schemas.openxmlformats.org/officeDocument/2006/relationships/image" Target="../media/image258.png"/><Relationship Id="rId15" Type="http://schemas.openxmlformats.org/officeDocument/2006/relationships/image" Target="../media/image558.png"/><Relationship Id="rId16" Type="http://schemas.openxmlformats.org/officeDocument/2006/relationships/image" Target="../media/image559.png"/><Relationship Id="rId17" Type="http://schemas.openxmlformats.org/officeDocument/2006/relationships/image" Target="../media/image560.png"/><Relationship Id="rId18" Type="http://schemas.openxmlformats.org/officeDocument/2006/relationships/image" Target="../media/image561.png"/><Relationship Id="rId19" Type="http://schemas.openxmlformats.org/officeDocument/2006/relationships/image" Target="../media/image50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2.png"/><Relationship Id="rId7" Type="http://schemas.openxmlformats.org/officeDocument/2006/relationships/image" Target="../media/image553.png"/><Relationship Id="rId8" Type="http://schemas.openxmlformats.org/officeDocument/2006/relationships/image" Target="../media/image554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9.png"/><Relationship Id="rId12" Type="http://schemas.openxmlformats.org/officeDocument/2006/relationships/image" Target="../media/image570.png"/><Relationship Id="rId13" Type="http://schemas.openxmlformats.org/officeDocument/2006/relationships/image" Target="../media/image571.png"/><Relationship Id="rId14" Type="http://schemas.openxmlformats.org/officeDocument/2006/relationships/image" Target="../media/image572.png"/><Relationship Id="rId15" Type="http://schemas.openxmlformats.org/officeDocument/2006/relationships/image" Target="../media/image573.png"/><Relationship Id="rId16" Type="http://schemas.openxmlformats.org/officeDocument/2006/relationships/image" Target="../media/image305.png"/><Relationship Id="rId17" Type="http://schemas.openxmlformats.org/officeDocument/2006/relationships/image" Target="../media/image5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34.png"/><Relationship Id="rId7" Type="http://schemas.openxmlformats.org/officeDocument/2006/relationships/image" Target="../media/image537.png"/><Relationship Id="rId8" Type="http://schemas.openxmlformats.org/officeDocument/2006/relationships/image" Target="../media/image566.png"/><Relationship Id="rId9" Type="http://schemas.openxmlformats.org/officeDocument/2006/relationships/image" Target="../media/image567.png"/><Relationship Id="rId10" Type="http://schemas.openxmlformats.org/officeDocument/2006/relationships/image" Target="../media/image568.png"/></Relationships>
</file>

<file path=ppt/slides/_rels/slide54.xml.rels><?xml version="1.0" encoding="UTF-8" standalone="yes"?>
<Relationships xmlns="http://schemas.openxmlformats.org/package/2006/relationships"><Relationship Id="rId46" Type="http://schemas.openxmlformats.org/officeDocument/2006/relationships/image" Target="../media/image482.png"/><Relationship Id="rId47" Type="http://schemas.openxmlformats.org/officeDocument/2006/relationships/slide" Target="slide80.xml"/><Relationship Id="rId48" Type="http://schemas.openxmlformats.org/officeDocument/2006/relationships/image" Target="../media/image33.png"/><Relationship Id="rId49" Type="http://schemas.openxmlformats.org/officeDocument/2006/relationships/image" Target="../media/image590.png"/><Relationship Id="rId20" Type="http://schemas.openxmlformats.org/officeDocument/2006/relationships/image" Target="../media/image575.png"/><Relationship Id="rId21" Type="http://schemas.openxmlformats.org/officeDocument/2006/relationships/image" Target="../media/image51.png"/><Relationship Id="rId22" Type="http://schemas.openxmlformats.org/officeDocument/2006/relationships/image" Target="../media/image576.png"/><Relationship Id="rId23" Type="http://schemas.openxmlformats.org/officeDocument/2006/relationships/image" Target="../media/image577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Relationship Id="rId26" Type="http://schemas.openxmlformats.org/officeDocument/2006/relationships/image" Target="../media/image103.png"/><Relationship Id="rId27" Type="http://schemas.openxmlformats.org/officeDocument/2006/relationships/image" Target="../media/image578.png"/><Relationship Id="rId28" Type="http://schemas.openxmlformats.org/officeDocument/2006/relationships/image" Target="../media/image579.png"/><Relationship Id="rId29" Type="http://schemas.openxmlformats.org/officeDocument/2006/relationships/image" Target="../media/image580.png"/><Relationship Id="rId50" Type="http://schemas.openxmlformats.org/officeDocument/2006/relationships/image" Target="../media/image567.png"/><Relationship Id="rId51" Type="http://schemas.openxmlformats.org/officeDocument/2006/relationships/image" Target="../media/image572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65.xml"/><Relationship Id="rId4" Type="http://schemas.openxmlformats.org/officeDocument/2006/relationships/slide" Target="slide68.xml"/><Relationship Id="rId5" Type="http://schemas.openxmlformats.org/officeDocument/2006/relationships/slide" Target="slide1.xml"/><Relationship Id="rId30" Type="http://schemas.openxmlformats.org/officeDocument/2006/relationships/image" Target="../media/image303.png"/><Relationship Id="rId31" Type="http://schemas.openxmlformats.org/officeDocument/2006/relationships/image" Target="../media/image371.png"/><Relationship Id="rId32" Type="http://schemas.openxmlformats.org/officeDocument/2006/relationships/image" Target="../media/image372.png"/><Relationship Id="rId9" Type="http://schemas.openxmlformats.org/officeDocument/2006/relationships/slide" Target="slide70.xml"/><Relationship Id="rId6" Type="http://schemas.openxmlformats.org/officeDocument/2006/relationships/slide" Target="slide77.xml"/><Relationship Id="rId7" Type="http://schemas.openxmlformats.org/officeDocument/2006/relationships/slide" Target="slide72.xml"/><Relationship Id="rId8" Type="http://schemas.openxmlformats.org/officeDocument/2006/relationships/slide" Target="slide73.xml"/><Relationship Id="rId33" Type="http://schemas.openxmlformats.org/officeDocument/2006/relationships/image" Target="../media/image373.png"/><Relationship Id="rId34" Type="http://schemas.openxmlformats.org/officeDocument/2006/relationships/image" Target="../media/image374.png"/><Relationship Id="rId35" Type="http://schemas.openxmlformats.org/officeDocument/2006/relationships/image" Target="../media/image375.png"/><Relationship Id="rId36" Type="http://schemas.openxmlformats.org/officeDocument/2006/relationships/image" Target="../media/image376.png"/><Relationship Id="rId10" Type="http://schemas.openxmlformats.org/officeDocument/2006/relationships/slide" Target="slide55.xml"/><Relationship Id="rId11" Type="http://schemas.openxmlformats.org/officeDocument/2006/relationships/slide" Target="slide74.xml"/><Relationship Id="rId12" Type="http://schemas.openxmlformats.org/officeDocument/2006/relationships/slide" Target="slide29.xml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28.png"/><Relationship Id="rId16" Type="http://schemas.openxmlformats.org/officeDocument/2006/relationships/slide" Target="slide69.xml"/><Relationship Id="rId17" Type="http://schemas.openxmlformats.org/officeDocument/2006/relationships/slide" Target="slide79.xml"/><Relationship Id="rId18" Type="http://schemas.openxmlformats.org/officeDocument/2006/relationships/slide" Target="slide67.xml"/><Relationship Id="rId19" Type="http://schemas.openxmlformats.org/officeDocument/2006/relationships/slide" Target="slide71.xml"/><Relationship Id="rId37" Type="http://schemas.openxmlformats.org/officeDocument/2006/relationships/image" Target="../media/image581.png"/><Relationship Id="rId38" Type="http://schemas.openxmlformats.org/officeDocument/2006/relationships/image" Target="../media/image582.png"/><Relationship Id="rId39" Type="http://schemas.openxmlformats.org/officeDocument/2006/relationships/image" Target="../media/image583.png"/><Relationship Id="rId40" Type="http://schemas.openxmlformats.org/officeDocument/2006/relationships/image" Target="../media/image584.png"/><Relationship Id="rId41" Type="http://schemas.openxmlformats.org/officeDocument/2006/relationships/image" Target="../media/image585.png"/><Relationship Id="rId42" Type="http://schemas.openxmlformats.org/officeDocument/2006/relationships/image" Target="../media/image586.png"/><Relationship Id="rId43" Type="http://schemas.openxmlformats.org/officeDocument/2006/relationships/image" Target="../media/image587.png"/><Relationship Id="rId44" Type="http://schemas.openxmlformats.org/officeDocument/2006/relationships/image" Target="../media/image588.png"/><Relationship Id="rId45" Type="http://schemas.openxmlformats.org/officeDocument/2006/relationships/image" Target="../media/image589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3.png"/><Relationship Id="rId20" Type="http://schemas.openxmlformats.org/officeDocument/2006/relationships/image" Target="../media/image603.png"/><Relationship Id="rId21" Type="http://schemas.openxmlformats.org/officeDocument/2006/relationships/image" Target="../media/image604.png"/><Relationship Id="rId22" Type="http://schemas.openxmlformats.org/officeDocument/2006/relationships/image" Target="../media/image605.png"/><Relationship Id="rId10" Type="http://schemas.openxmlformats.org/officeDocument/2006/relationships/image" Target="../media/image594.png"/><Relationship Id="rId11" Type="http://schemas.openxmlformats.org/officeDocument/2006/relationships/image" Target="../media/image595.png"/><Relationship Id="rId12" Type="http://schemas.openxmlformats.org/officeDocument/2006/relationships/image" Target="../media/image596.png"/><Relationship Id="rId13" Type="http://schemas.openxmlformats.org/officeDocument/2006/relationships/image" Target="../media/image597.png"/><Relationship Id="rId14" Type="http://schemas.openxmlformats.org/officeDocument/2006/relationships/image" Target="../media/image598.png"/><Relationship Id="rId15" Type="http://schemas.openxmlformats.org/officeDocument/2006/relationships/image" Target="../media/image599.png"/><Relationship Id="rId16" Type="http://schemas.openxmlformats.org/officeDocument/2006/relationships/image" Target="../media/image600.png"/><Relationship Id="rId17" Type="http://schemas.openxmlformats.org/officeDocument/2006/relationships/image" Target="../media/image601.png"/><Relationship Id="rId18" Type="http://schemas.openxmlformats.org/officeDocument/2006/relationships/image" Target="../media/image602.png"/><Relationship Id="rId19" Type="http://schemas.openxmlformats.org/officeDocument/2006/relationships/slide" Target="slide78.xml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91.png"/><Relationship Id="rId7" Type="http://schemas.openxmlformats.org/officeDocument/2006/relationships/image" Target="../media/image592.png"/><Relationship Id="rId8" Type="http://schemas.openxmlformats.org/officeDocument/2006/relationships/image" Target="../media/image577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12.png"/><Relationship Id="rId21" Type="http://schemas.openxmlformats.org/officeDocument/2006/relationships/image" Target="../media/image613.png"/><Relationship Id="rId22" Type="http://schemas.openxmlformats.org/officeDocument/2006/relationships/image" Target="../media/image614.png"/><Relationship Id="rId23" Type="http://schemas.openxmlformats.org/officeDocument/2006/relationships/image" Target="../media/image615.png"/><Relationship Id="rId24" Type="http://schemas.openxmlformats.org/officeDocument/2006/relationships/image" Target="../media/image616.png"/><Relationship Id="rId25" Type="http://schemas.openxmlformats.org/officeDocument/2006/relationships/image" Target="../media/image617.png"/><Relationship Id="rId26" Type="http://schemas.openxmlformats.org/officeDocument/2006/relationships/image" Target="../media/image618.png"/><Relationship Id="rId27" Type="http://schemas.openxmlformats.org/officeDocument/2006/relationships/image" Target="../media/image619.png"/><Relationship Id="rId28" Type="http://schemas.openxmlformats.org/officeDocument/2006/relationships/image" Target="../media/image620.png"/><Relationship Id="rId29" Type="http://schemas.openxmlformats.org/officeDocument/2006/relationships/image" Target="../media/image621.png"/><Relationship Id="rId30" Type="http://schemas.openxmlformats.org/officeDocument/2006/relationships/image" Target="../media/image622.png"/><Relationship Id="rId10" Type="http://schemas.openxmlformats.org/officeDocument/2006/relationships/image" Target="../media/image3.png"/><Relationship Id="rId11" Type="http://schemas.openxmlformats.org/officeDocument/2006/relationships/image" Target="../media/image4.png"/><Relationship Id="rId12" Type="http://schemas.openxmlformats.org/officeDocument/2006/relationships/image" Target="../media/image28.png"/><Relationship Id="rId13" Type="http://schemas.openxmlformats.org/officeDocument/2006/relationships/image" Target="../media/image606.png"/><Relationship Id="rId14" Type="http://schemas.openxmlformats.org/officeDocument/2006/relationships/image" Target="../media/image607.png"/><Relationship Id="rId15" Type="http://schemas.openxmlformats.org/officeDocument/2006/relationships/image" Target="../media/image608.png"/><Relationship Id="rId16" Type="http://schemas.openxmlformats.org/officeDocument/2006/relationships/image" Target="../media/image609.png"/><Relationship Id="rId17" Type="http://schemas.openxmlformats.org/officeDocument/2006/relationships/image" Target="../media/image610.png"/><Relationship Id="rId18" Type="http://schemas.openxmlformats.org/officeDocument/2006/relationships/image" Target="../media/image611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8.xml"/><Relationship Id="rId3" Type="http://schemas.openxmlformats.org/officeDocument/2006/relationships/slide" Target="slide61.xml"/><Relationship Id="rId4" Type="http://schemas.openxmlformats.org/officeDocument/2006/relationships/slide" Target="slide60.xml"/><Relationship Id="rId5" Type="http://schemas.openxmlformats.org/officeDocument/2006/relationships/slide" Target="slide57.xml"/><Relationship Id="rId6" Type="http://schemas.openxmlformats.org/officeDocument/2006/relationships/slide" Target="slide63.xml"/><Relationship Id="rId7" Type="http://schemas.openxmlformats.org/officeDocument/2006/relationships/slide" Target="slide62.xml"/><Relationship Id="rId8" Type="http://schemas.openxmlformats.org/officeDocument/2006/relationships/slide" Target="slide64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5.png"/><Relationship Id="rId12" Type="http://schemas.openxmlformats.org/officeDocument/2006/relationships/image" Target="../media/image23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3.png"/><Relationship Id="rId7" Type="http://schemas.openxmlformats.org/officeDocument/2006/relationships/image" Target="../media/image113.png"/><Relationship Id="rId8" Type="http://schemas.openxmlformats.org/officeDocument/2006/relationships/image" Target="../media/image624.png"/><Relationship Id="rId9" Type="http://schemas.openxmlformats.org/officeDocument/2006/relationships/image" Target="../media/image610.png"/><Relationship Id="rId10" Type="http://schemas.openxmlformats.org/officeDocument/2006/relationships/image" Target="../media/image609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2.png"/><Relationship Id="rId12" Type="http://schemas.openxmlformats.org/officeDocument/2006/relationships/image" Target="../media/image628.png"/><Relationship Id="rId13" Type="http://schemas.openxmlformats.org/officeDocument/2006/relationships/image" Target="../media/image629.png"/><Relationship Id="rId14" Type="http://schemas.openxmlformats.org/officeDocument/2006/relationships/image" Target="../media/image63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0.png"/><Relationship Id="rId7" Type="http://schemas.openxmlformats.org/officeDocument/2006/relationships/image" Target="../media/image611.png"/><Relationship Id="rId8" Type="http://schemas.openxmlformats.org/officeDocument/2006/relationships/image" Target="../media/image626.png"/><Relationship Id="rId9" Type="http://schemas.openxmlformats.org/officeDocument/2006/relationships/image" Target="../media/image627.png"/><Relationship Id="rId10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4.png"/><Relationship Id="rId20" Type="http://schemas.openxmlformats.org/officeDocument/2006/relationships/image" Target="../media/image639.png"/><Relationship Id="rId10" Type="http://schemas.openxmlformats.org/officeDocument/2006/relationships/image" Target="../media/image635.png"/><Relationship Id="rId11" Type="http://schemas.openxmlformats.org/officeDocument/2006/relationships/image" Target="../media/image575.png"/><Relationship Id="rId12" Type="http://schemas.openxmlformats.org/officeDocument/2006/relationships/image" Target="../media/image51.png"/><Relationship Id="rId13" Type="http://schemas.openxmlformats.org/officeDocument/2006/relationships/image" Target="../media/image576.png"/><Relationship Id="rId14" Type="http://schemas.openxmlformats.org/officeDocument/2006/relationships/image" Target="../media/image636.png"/><Relationship Id="rId15" Type="http://schemas.openxmlformats.org/officeDocument/2006/relationships/image" Target="../media/image393.png"/><Relationship Id="rId16" Type="http://schemas.openxmlformats.org/officeDocument/2006/relationships/image" Target="../media/image38.png"/><Relationship Id="rId17" Type="http://schemas.openxmlformats.org/officeDocument/2006/relationships/image" Target="../media/image483.png"/><Relationship Id="rId18" Type="http://schemas.openxmlformats.org/officeDocument/2006/relationships/image" Target="../media/image637.png"/><Relationship Id="rId19" Type="http://schemas.openxmlformats.org/officeDocument/2006/relationships/image" Target="../media/image63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31.png"/><Relationship Id="rId7" Type="http://schemas.openxmlformats.org/officeDocument/2006/relationships/image" Target="../media/image632.png"/><Relationship Id="rId8" Type="http://schemas.openxmlformats.org/officeDocument/2006/relationships/image" Target="../media/image63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20" Type="http://schemas.openxmlformats.org/officeDocument/2006/relationships/image" Target="../media/image92.png"/><Relationship Id="rId21" Type="http://schemas.openxmlformats.org/officeDocument/2006/relationships/image" Target="../media/image93.png"/><Relationship Id="rId22" Type="http://schemas.openxmlformats.org/officeDocument/2006/relationships/image" Target="../media/image94.png"/><Relationship Id="rId23" Type="http://schemas.openxmlformats.org/officeDocument/2006/relationships/image" Target="../media/image44.png"/><Relationship Id="rId24" Type="http://schemas.openxmlformats.org/officeDocument/2006/relationships/image" Target="../media/image30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Relationship Id="rId28" Type="http://schemas.openxmlformats.org/officeDocument/2006/relationships/image" Target="../media/image98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42.png"/><Relationship Id="rId14" Type="http://schemas.openxmlformats.org/officeDocument/2006/relationships/image" Target="../media/image88.png"/><Relationship Id="rId15" Type="http://schemas.openxmlformats.org/officeDocument/2006/relationships/image" Target="../media/image39.png"/><Relationship Id="rId16" Type="http://schemas.openxmlformats.org/officeDocument/2006/relationships/image" Target="../media/image89.png"/><Relationship Id="rId17" Type="http://schemas.openxmlformats.org/officeDocument/2006/relationships/image" Target="../media/image29.png"/><Relationship Id="rId18" Type="http://schemas.openxmlformats.org/officeDocument/2006/relationships/image" Target="../media/image90.png"/><Relationship Id="rId19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4.png"/><Relationship Id="rId12" Type="http://schemas.openxmlformats.org/officeDocument/2006/relationships/image" Target="../media/image645.png"/><Relationship Id="rId13" Type="http://schemas.openxmlformats.org/officeDocument/2006/relationships/image" Target="../media/image646.png"/><Relationship Id="rId14" Type="http://schemas.openxmlformats.org/officeDocument/2006/relationships/image" Target="../media/image647.png"/><Relationship Id="rId15" Type="http://schemas.openxmlformats.org/officeDocument/2006/relationships/image" Target="../media/image617.png"/><Relationship Id="rId16" Type="http://schemas.openxmlformats.org/officeDocument/2006/relationships/image" Target="../media/image648.png"/><Relationship Id="rId17" Type="http://schemas.openxmlformats.org/officeDocument/2006/relationships/image" Target="../media/image649.png"/><Relationship Id="rId18" Type="http://schemas.openxmlformats.org/officeDocument/2006/relationships/image" Target="../media/image616.png"/><Relationship Id="rId19" Type="http://schemas.openxmlformats.org/officeDocument/2006/relationships/image" Target="../media/image65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15.png"/><Relationship Id="rId7" Type="http://schemas.openxmlformats.org/officeDocument/2006/relationships/image" Target="../media/image640.png"/><Relationship Id="rId8" Type="http://schemas.openxmlformats.org/officeDocument/2006/relationships/image" Target="../media/image641.png"/><Relationship Id="rId9" Type="http://schemas.openxmlformats.org/officeDocument/2006/relationships/image" Target="../media/image642.png"/><Relationship Id="rId10" Type="http://schemas.openxmlformats.org/officeDocument/2006/relationships/image" Target="../media/image643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4.png"/><Relationship Id="rId12" Type="http://schemas.openxmlformats.org/officeDocument/2006/relationships/image" Target="../media/image614.png"/><Relationship Id="rId13" Type="http://schemas.openxmlformats.org/officeDocument/2006/relationships/image" Target="../media/image6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9.png"/><Relationship Id="rId7" Type="http://schemas.openxmlformats.org/officeDocument/2006/relationships/image" Target="../media/image651.png"/><Relationship Id="rId8" Type="http://schemas.openxmlformats.org/officeDocument/2006/relationships/image" Target="../media/image613.png"/><Relationship Id="rId9" Type="http://schemas.openxmlformats.org/officeDocument/2006/relationships/image" Target="../media/image652.png"/><Relationship Id="rId10" Type="http://schemas.openxmlformats.org/officeDocument/2006/relationships/image" Target="../media/image6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65.png"/><Relationship Id="rId7" Type="http://schemas.openxmlformats.org/officeDocument/2006/relationships/image" Target="../media/image608.png"/><Relationship Id="rId8" Type="http://schemas.openxmlformats.org/officeDocument/2006/relationships/image" Target="../media/image656.png"/><Relationship Id="rId9" Type="http://schemas.openxmlformats.org/officeDocument/2006/relationships/image" Target="../media/image657.png"/><Relationship Id="rId10" Type="http://schemas.openxmlformats.org/officeDocument/2006/relationships/image" Target="../media/image606.png"/><Relationship Id="rId11" Type="http://schemas.openxmlformats.org/officeDocument/2006/relationships/image" Target="../media/image60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1.png"/><Relationship Id="rId12" Type="http://schemas.openxmlformats.org/officeDocument/2006/relationships/image" Target="../media/image662.png"/><Relationship Id="rId13" Type="http://schemas.openxmlformats.org/officeDocument/2006/relationships/image" Target="../media/image622.png"/><Relationship Id="rId14" Type="http://schemas.openxmlformats.org/officeDocument/2006/relationships/image" Target="../media/image663.png"/><Relationship Id="rId15" Type="http://schemas.openxmlformats.org/officeDocument/2006/relationships/image" Target="../media/image6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58.png"/><Relationship Id="rId7" Type="http://schemas.openxmlformats.org/officeDocument/2006/relationships/image" Target="../media/image620.png"/><Relationship Id="rId8" Type="http://schemas.openxmlformats.org/officeDocument/2006/relationships/image" Target="../media/image659.png"/><Relationship Id="rId9" Type="http://schemas.openxmlformats.org/officeDocument/2006/relationships/image" Target="../media/image621.png"/><Relationship Id="rId10" Type="http://schemas.openxmlformats.org/officeDocument/2006/relationships/image" Target="../media/image660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8.png"/><Relationship Id="rId20" Type="http://schemas.openxmlformats.org/officeDocument/2006/relationships/image" Target="../media/image618.png"/><Relationship Id="rId21" Type="http://schemas.openxmlformats.org/officeDocument/2006/relationships/image" Target="../media/image677.png"/><Relationship Id="rId22" Type="http://schemas.openxmlformats.org/officeDocument/2006/relationships/image" Target="../media/image678.png"/><Relationship Id="rId23" Type="http://schemas.openxmlformats.org/officeDocument/2006/relationships/image" Target="../media/image679.png"/><Relationship Id="rId24" Type="http://schemas.openxmlformats.org/officeDocument/2006/relationships/image" Target="../media/image680.png"/><Relationship Id="rId25" Type="http://schemas.openxmlformats.org/officeDocument/2006/relationships/image" Target="../media/image681.png"/><Relationship Id="rId10" Type="http://schemas.openxmlformats.org/officeDocument/2006/relationships/image" Target="../media/image669.png"/><Relationship Id="rId11" Type="http://schemas.openxmlformats.org/officeDocument/2006/relationships/image" Target="../media/image670.png"/><Relationship Id="rId12" Type="http://schemas.openxmlformats.org/officeDocument/2006/relationships/image" Target="../media/image671.png"/><Relationship Id="rId13" Type="http://schemas.openxmlformats.org/officeDocument/2006/relationships/image" Target="../media/image672.png"/><Relationship Id="rId14" Type="http://schemas.openxmlformats.org/officeDocument/2006/relationships/image" Target="../media/image673.png"/><Relationship Id="rId15" Type="http://schemas.openxmlformats.org/officeDocument/2006/relationships/image" Target="../media/image674.png"/><Relationship Id="rId16" Type="http://schemas.openxmlformats.org/officeDocument/2006/relationships/image" Target="../media/image675.png"/><Relationship Id="rId17" Type="http://schemas.openxmlformats.org/officeDocument/2006/relationships/image" Target="../media/image676.png"/><Relationship Id="rId18" Type="http://schemas.openxmlformats.org/officeDocument/2006/relationships/image" Target="../media/image490.png"/><Relationship Id="rId19" Type="http://schemas.openxmlformats.org/officeDocument/2006/relationships/image" Target="../media/image6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65.png"/><Relationship Id="rId7" Type="http://schemas.openxmlformats.org/officeDocument/2006/relationships/image" Target="../media/image666.png"/><Relationship Id="rId8" Type="http://schemas.openxmlformats.org/officeDocument/2006/relationships/image" Target="../media/image667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4.png"/><Relationship Id="rId20" Type="http://schemas.openxmlformats.org/officeDocument/2006/relationships/image" Target="../media/image691.png"/><Relationship Id="rId21" Type="http://schemas.openxmlformats.org/officeDocument/2006/relationships/image" Target="../media/image386.png"/><Relationship Id="rId22" Type="http://schemas.openxmlformats.org/officeDocument/2006/relationships/image" Target="../media/image387.png"/><Relationship Id="rId23" Type="http://schemas.openxmlformats.org/officeDocument/2006/relationships/image" Target="../media/image483.png"/><Relationship Id="rId24" Type="http://schemas.openxmlformats.org/officeDocument/2006/relationships/image" Target="../media/image692.png"/><Relationship Id="rId25" Type="http://schemas.openxmlformats.org/officeDocument/2006/relationships/image" Target="../media/image693.png"/><Relationship Id="rId26" Type="http://schemas.openxmlformats.org/officeDocument/2006/relationships/image" Target="../media/image694.png"/><Relationship Id="rId10" Type="http://schemas.openxmlformats.org/officeDocument/2006/relationships/image" Target="../media/image685.png"/><Relationship Id="rId11" Type="http://schemas.openxmlformats.org/officeDocument/2006/relationships/image" Target="../media/image686.png"/><Relationship Id="rId12" Type="http://schemas.openxmlformats.org/officeDocument/2006/relationships/image" Target="../media/image687.png"/><Relationship Id="rId13" Type="http://schemas.openxmlformats.org/officeDocument/2006/relationships/image" Target="../media/image688.png"/><Relationship Id="rId14" Type="http://schemas.openxmlformats.org/officeDocument/2006/relationships/image" Target="../media/image689.png"/><Relationship Id="rId15" Type="http://schemas.openxmlformats.org/officeDocument/2006/relationships/image" Target="../media/image385.png"/><Relationship Id="rId16" Type="http://schemas.openxmlformats.org/officeDocument/2006/relationships/image" Target="../media/image360.png"/><Relationship Id="rId17" Type="http://schemas.openxmlformats.org/officeDocument/2006/relationships/image" Target="../media/image84.png"/><Relationship Id="rId18" Type="http://schemas.openxmlformats.org/officeDocument/2006/relationships/image" Target="../media/image690.png"/><Relationship Id="rId19" Type="http://schemas.openxmlformats.org/officeDocument/2006/relationships/image" Target="../media/image36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66.xml"/><Relationship Id="rId7" Type="http://schemas.openxmlformats.org/officeDocument/2006/relationships/image" Target="../media/image682.png"/><Relationship Id="rId8" Type="http://schemas.openxmlformats.org/officeDocument/2006/relationships/image" Target="../media/image683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698.png"/><Relationship Id="rId13" Type="http://schemas.openxmlformats.org/officeDocument/2006/relationships/image" Target="../media/image699.png"/><Relationship Id="rId14" Type="http://schemas.openxmlformats.org/officeDocument/2006/relationships/image" Target="../media/image502.png"/><Relationship Id="rId15" Type="http://schemas.openxmlformats.org/officeDocument/2006/relationships/image" Target="../media/image35.png"/><Relationship Id="rId16" Type="http://schemas.openxmlformats.org/officeDocument/2006/relationships/image" Target="../media/image70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94.png"/><Relationship Id="rId7" Type="http://schemas.openxmlformats.org/officeDocument/2006/relationships/image" Target="../media/image693.png"/><Relationship Id="rId8" Type="http://schemas.openxmlformats.org/officeDocument/2006/relationships/image" Target="../media/image695.png"/><Relationship Id="rId9" Type="http://schemas.openxmlformats.org/officeDocument/2006/relationships/image" Target="../media/image696.png"/><Relationship Id="rId10" Type="http://schemas.openxmlformats.org/officeDocument/2006/relationships/image" Target="../media/image697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2.png"/><Relationship Id="rId20" Type="http://schemas.openxmlformats.org/officeDocument/2006/relationships/image" Target="../media/image712.png"/><Relationship Id="rId21" Type="http://schemas.openxmlformats.org/officeDocument/2006/relationships/image" Target="../media/image713.png"/><Relationship Id="rId22" Type="http://schemas.openxmlformats.org/officeDocument/2006/relationships/image" Target="../media/image714.png"/><Relationship Id="rId23" Type="http://schemas.openxmlformats.org/officeDocument/2006/relationships/image" Target="../media/image715.png"/><Relationship Id="rId24" Type="http://schemas.openxmlformats.org/officeDocument/2006/relationships/image" Target="../media/image716.png"/><Relationship Id="rId25" Type="http://schemas.openxmlformats.org/officeDocument/2006/relationships/image" Target="../media/image717.png"/><Relationship Id="rId26" Type="http://schemas.openxmlformats.org/officeDocument/2006/relationships/image" Target="../media/image718.png"/><Relationship Id="rId27" Type="http://schemas.openxmlformats.org/officeDocument/2006/relationships/image" Target="../media/image719.png"/><Relationship Id="rId28" Type="http://schemas.openxmlformats.org/officeDocument/2006/relationships/image" Target="../media/image720.png"/><Relationship Id="rId10" Type="http://schemas.openxmlformats.org/officeDocument/2006/relationships/image" Target="../media/image703.png"/><Relationship Id="rId11" Type="http://schemas.openxmlformats.org/officeDocument/2006/relationships/image" Target="../media/image704.png"/><Relationship Id="rId12" Type="http://schemas.openxmlformats.org/officeDocument/2006/relationships/image" Target="../media/image705.png"/><Relationship Id="rId13" Type="http://schemas.openxmlformats.org/officeDocument/2006/relationships/image" Target="../media/image706.png"/><Relationship Id="rId14" Type="http://schemas.openxmlformats.org/officeDocument/2006/relationships/image" Target="../media/image707.png"/><Relationship Id="rId15" Type="http://schemas.openxmlformats.org/officeDocument/2006/relationships/image" Target="../media/image563.png"/><Relationship Id="rId16" Type="http://schemas.openxmlformats.org/officeDocument/2006/relationships/image" Target="../media/image708.png"/><Relationship Id="rId17" Type="http://schemas.openxmlformats.org/officeDocument/2006/relationships/image" Target="../media/image709.png"/><Relationship Id="rId18" Type="http://schemas.openxmlformats.org/officeDocument/2006/relationships/image" Target="../media/image710.png"/><Relationship Id="rId19" Type="http://schemas.openxmlformats.org/officeDocument/2006/relationships/image" Target="../media/image7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49.xml"/><Relationship Id="rId7" Type="http://schemas.openxmlformats.org/officeDocument/2006/relationships/image" Target="../media/image499.png"/><Relationship Id="rId8" Type="http://schemas.openxmlformats.org/officeDocument/2006/relationships/image" Target="../media/image701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2.png"/><Relationship Id="rId12" Type="http://schemas.openxmlformats.org/officeDocument/2006/relationships/image" Target="../media/image724.png"/><Relationship Id="rId13" Type="http://schemas.openxmlformats.org/officeDocument/2006/relationships/image" Target="../media/image56.png"/><Relationship Id="rId14" Type="http://schemas.openxmlformats.org/officeDocument/2006/relationships/image" Target="../media/image725.png"/><Relationship Id="rId15" Type="http://schemas.openxmlformats.org/officeDocument/2006/relationships/image" Target="../media/image726.png"/><Relationship Id="rId16" Type="http://schemas.openxmlformats.org/officeDocument/2006/relationships/image" Target="../media/image727.png"/><Relationship Id="rId17" Type="http://schemas.openxmlformats.org/officeDocument/2006/relationships/image" Target="../media/image728.png"/><Relationship Id="rId18" Type="http://schemas.openxmlformats.org/officeDocument/2006/relationships/image" Target="../media/image633.png"/><Relationship Id="rId19" Type="http://schemas.openxmlformats.org/officeDocument/2006/relationships/image" Target="../media/image7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21.png"/><Relationship Id="rId7" Type="http://schemas.openxmlformats.org/officeDocument/2006/relationships/image" Target="../media/image722.png"/><Relationship Id="rId8" Type="http://schemas.openxmlformats.org/officeDocument/2006/relationships/image" Target="../media/image414.png"/><Relationship Id="rId9" Type="http://schemas.openxmlformats.org/officeDocument/2006/relationships/image" Target="../media/image723.png"/><Relationship Id="rId10" Type="http://schemas.openxmlformats.org/officeDocument/2006/relationships/image" Target="../media/image579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1.png"/><Relationship Id="rId20" Type="http://schemas.openxmlformats.org/officeDocument/2006/relationships/image" Target="../media/image583.png"/><Relationship Id="rId21" Type="http://schemas.openxmlformats.org/officeDocument/2006/relationships/image" Target="../media/image603.png"/><Relationship Id="rId22" Type="http://schemas.openxmlformats.org/officeDocument/2006/relationships/image" Target="../media/image604.png"/><Relationship Id="rId23" Type="http://schemas.openxmlformats.org/officeDocument/2006/relationships/image" Target="../media/image605.png"/><Relationship Id="rId10" Type="http://schemas.openxmlformats.org/officeDocument/2006/relationships/image" Target="../media/image732.png"/><Relationship Id="rId11" Type="http://schemas.openxmlformats.org/officeDocument/2006/relationships/image" Target="../media/image733.png"/><Relationship Id="rId12" Type="http://schemas.openxmlformats.org/officeDocument/2006/relationships/image" Target="../media/image734.png"/><Relationship Id="rId13" Type="http://schemas.openxmlformats.org/officeDocument/2006/relationships/image" Target="../media/image735.png"/><Relationship Id="rId14" Type="http://schemas.openxmlformats.org/officeDocument/2006/relationships/image" Target="../media/image736.png"/><Relationship Id="rId15" Type="http://schemas.openxmlformats.org/officeDocument/2006/relationships/image" Target="../media/image737.png"/><Relationship Id="rId16" Type="http://schemas.openxmlformats.org/officeDocument/2006/relationships/image" Target="../media/image738.png"/><Relationship Id="rId17" Type="http://schemas.openxmlformats.org/officeDocument/2006/relationships/image" Target="../media/image585.png"/><Relationship Id="rId18" Type="http://schemas.openxmlformats.org/officeDocument/2006/relationships/image" Target="../media/image739.png"/><Relationship Id="rId19" Type="http://schemas.openxmlformats.org/officeDocument/2006/relationships/image" Target="../media/image5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729.png"/><Relationship Id="rId8" Type="http://schemas.openxmlformats.org/officeDocument/2006/relationships/image" Target="../media/image7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2.png"/><Relationship Id="rId20" Type="http://schemas.openxmlformats.org/officeDocument/2006/relationships/image" Target="../media/image591.png"/><Relationship Id="rId21" Type="http://schemas.openxmlformats.org/officeDocument/2006/relationships/image" Target="../media/image564.png"/><Relationship Id="rId22" Type="http://schemas.openxmlformats.org/officeDocument/2006/relationships/image" Target="../media/image38.png"/><Relationship Id="rId10" Type="http://schemas.openxmlformats.org/officeDocument/2006/relationships/image" Target="../media/image743.png"/><Relationship Id="rId11" Type="http://schemas.openxmlformats.org/officeDocument/2006/relationships/image" Target="../media/image744.png"/><Relationship Id="rId12" Type="http://schemas.openxmlformats.org/officeDocument/2006/relationships/image" Target="../media/image745.png"/><Relationship Id="rId13" Type="http://schemas.openxmlformats.org/officeDocument/2006/relationships/image" Target="../media/image746.png"/><Relationship Id="rId14" Type="http://schemas.openxmlformats.org/officeDocument/2006/relationships/image" Target="../media/image747.png"/><Relationship Id="rId15" Type="http://schemas.openxmlformats.org/officeDocument/2006/relationships/image" Target="../media/image748.png"/><Relationship Id="rId16" Type="http://schemas.openxmlformats.org/officeDocument/2006/relationships/image" Target="../media/image749.png"/><Relationship Id="rId17" Type="http://schemas.openxmlformats.org/officeDocument/2006/relationships/image" Target="../media/image750.png"/><Relationship Id="rId18" Type="http://schemas.openxmlformats.org/officeDocument/2006/relationships/image" Target="../media/image751.png"/><Relationship Id="rId19" Type="http://schemas.openxmlformats.org/officeDocument/2006/relationships/image" Target="../media/image75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40.png"/><Relationship Id="rId7" Type="http://schemas.openxmlformats.org/officeDocument/2006/relationships/image" Target="../media/image482.png"/><Relationship Id="rId8" Type="http://schemas.openxmlformats.org/officeDocument/2006/relationships/image" Target="../media/image741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3.png"/><Relationship Id="rId20" Type="http://schemas.openxmlformats.org/officeDocument/2006/relationships/image" Target="../media/image764.png"/><Relationship Id="rId21" Type="http://schemas.openxmlformats.org/officeDocument/2006/relationships/image" Target="../media/image765.png"/><Relationship Id="rId22" Type="http://schemas.openxmlformats.org/officeDocument/2006/relationships/image" Target="../media/image766.png"/><Relationship Id="rId23" Type="http://schemas.openxmlformats.org/officeDocument/2006/relationships/image" Target="../media/image767.png"/><Relationship Id="rId10" Type="http://schemas.openxmlformats.org/officeDocument/2006/relationships/image" Target="../media/image754.png"/><Relationship Id="rId11" Type="http://schemas.openxmlformats.org/officeDocument/2006/relationships/image" Target="../media/image755.png"/><Relationship Id="rId12" Type="http://schemas.openxmlformats.org/officeDocument/2006/relationships/image" Target="../media/image756.png"/><Relationship Id="rId13" Type="http://schemas.openxmlformats.org/officeDocument/2006/relationships/image" Target="../media/image757.png"/><Relationship Id="rId14" Type="http://schemas.openxmlformats.org/officeDocument/2006/relationships/image" Target="../media/image758.png"/><Relationship Id="rId15" Type="http://schemas.openxmlformats.org/officeDocument/2006/relationships/image" Target="../media/image759.png"/><Relationship Id="rId16" Type="http://schemas.openxmlformats.org/officeDocument/2006/relationships/image" Target="../media/image760.png"/><Relationship Id="rId17" Type="http://schemas.openxmlformats.org/officeDocument/2006/relationships/image" Target="../media/image761.png"/><Relationship Id="rId18" Type="http://schemas.openxmlformats.org/officeDocument/2006/relationships/image" Target="../media/image762.png"/><Relationship Id="rId19" Type="http://schemas.openxmlformats.org/officeDocument/2006/relationships/image" Target="../media/image7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6.png"/><Relationship Id="rId7" Type="http://schemas.openxmlformats.org/officeDocument/2006/relationships/image" Target="../media/image587.png"/><Relationship Id="rId8" Type="http://schemas.openxmlformats.org/officeDocument/2006/relationships/image" Target="../media/image588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20" Type="http://schemas.openxmlformats.org/officeDocument/2006/relationships/image" Target="../media/image774.png"/><Relationship Id="rId21" Type="http://schemas.openxmlformats.org/officeDocument/2006/relationships/image" Target="../media/image775.png"/><Relationship Id="rId22" Type="http://schemas.openxmlformats.org/officeDocument/2006/relationships/image" Target="../media/image776.png"/><Relationship Id="rId23" Type="http://schemas.openxmlformats.org/officeDocument/2006/relationships/image" Target="../media/image633.png"/><Relationship Id="rId10" Type="http://schemas.openxmlformats.org/officeDocument/2006/relationships/image" Target="../media/image768.png"/><Relationship Id="rId11" Type="http://schemas.openxmlformats.org/officeDocument/2006/relationships/image" Target="../media/image727.png"/><Relationship Id="rId12" Type="http://schemas.openxmlformats.org/officeDocument/2006/relationships/image" Target="../media/image769.png"/><Relationship Id="rId13" Type="http://schemas.openxmlformats.org/officeDocument/2006/relationships/image" Target="../media/image770.png"/><Relationship Id="rId14" Type="http://schemas.openxmlformats.org/officeDocument/2006/relationships/image" Target="../media/image771.png"/><Relationship Id="rId15" Type="http://schemas.openxmlformats.org/officeDocument/2006/relationships/image" Target="../media/image772.png"/><Relationship Id="rId16" Type="http://schemas.openxmlformats.org/officeDocument/2006/relationships/image" Target="../media/image773.png"/><Relationship Id="rId17" Type="http://schemas.openxmlformats.org/officeDocument/2006/relationships/image" Target="../media/image375.png"/><Relationship Id="rId18" Type="http://schemas.openxmlformats.org/officeDocument/2006/relationships/image" Target="../media/image366.png"/><Relationship Id="rId19" Type="http://schemas.openxmlformats.org/officeDocument/2006/relationships/image" Target="../media/image3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9.png"/><Relationship Id="rId20" Type="http://schemas.openxmlformats.org/officeDocument/2006/relationships/image" Target="../media/image787.png"/><Relationship Id="rId21" Type="http://schemas.openxmlformats.org/officeDocument/2006/relationships/image" Target="../media/image788.png"/><Relationship Id="rId22" Type="http://schemas.openxmlformats.org/officeDocument/2006/relationships/image" Target="../media/image789.png"/><Relationship Id="rId23" Type="http://schemas.openxmlformats.org/officeDocument/2006/relationships/image" Target="../media/image790.png"/><Relationship Id="rId24" Type="http://schemas.openxmlformats.org/officeDocument/2006/relationships/image" Target="../media/image791.png"/><Relationship Id="rId25" Type="http://schemas.openxmlformats.org/officeDocument/2006/relationships/image" Target="../media/image792.png"/><Relationship Id="rId26" Type="http://schemas.openxmlformats.org/officeDocument/2006/relationships/image" Target="../media/image793.png"/><Relationship Id="rId10" Type="http://schemas.openxmlformats.org/officeDocument/2006/relationships/image" Target="../media/image373.png"/><Relationship Id="rId11" Type="http://schemas.openxmlformats.org/officeDocument/2006/relationships/image" Target="../media/image371.png"/><Relationship Id="rId12" Type="http://schemas.openxmlformats.org/officeDocument/2006/relationships/image" Target="../media/image780.png"/><Relationship Id="rId13" Type="http://schemas.openxmlformats.org/officeDocument/2006/relationships/image" Target="../media/image372.png"/><Relationship Id="rId14" Type="http://schemas.openxmlformats.org/officeDocument/2006/relationships/image" Target="../media/image781.png"/><Relationship Id="rId15" Type="http://schemas.openxmlformats.org/officeDocument/2006/relationships/image" Target="../media/image782.png"/><Relationship Id="rId16" Type="http://schemas.openxmlformats.org/officeDocument/2006/relationships/image" Target="../media/image783.png"/><Relationship Id="rId17" Type="http://schemas.openxmlformats.org/officeDocument/2006/relationships/image" Target="../media/image784.png"/><Relationship Id="rId18" Type="http://schemas.openxmlformats.org/officeDocument/2006/relationships/image" Target="../media/image785.png"/><Relationship Id="rId19" Type="http://schemas.openxmlformats.org/officeDocument/2006/relationships/image" Target="../media/image78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77.png"/><Relationship Id="rId7" Type="http://schemas.openxmlformats.org/officeDocument/2006/relationships/image" Target="../media/image778.png"/><Relationship Id="rId8" Type="http://schemas.openxmlformats.org/officeDocument/2006/relationships/image" Target="../media/image361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7.png"/><Relationship Id="rId20" Type="http://schemas.openxmlformats.org/officeDocument/2006/relationships/image" Target="../media/image806.png"/><Relationship Id="rId21" Type="http://schemas.openxmlformats.org/officeDocument/2006/relationships/image" Target="../media/image807.png"/><Relationship Id="rId22" Type="http://schemas.openxmlformats.org/officeDocument/2006/relationships/image" Target="../media/image808.png"/><Relationship Id="rId23" Type="http://schemas.openxmlformats.org/officeDocument/2006/relationships/image" Target="../media/image809.png"/><Relationship Id="rId24" Type="http://schemas.openxmlformats.org/officeDocument/2006/relationships/image" Target="../media/image810.png"/><Relationship Id="rId10" Type="http://schemas.openxmlformats.org/officeDocument/2006/relationships/image" Target="../media/image798.png"/><Relationship Id="rId11" Type="http://schemas.openxmlformats.org/officeDocument/2006/relationships/image" Target="../media/image799.png"/><Relationship Id="rId12" Type="http://schemas.openxmlformats.org/officeDocument/2006/relationships/image" Target="../media/image800.png"/><Relationship Id="rId13" Type="http://schemas.openxmlformats.org/officeDocument/2006/relationships/image" Target="../media/image801.png"/><Relationship Id="rId14" Type="http://schemas.openxmlformats.org/officeDocument/2006/relationships/image" Target="../media/image802.png"/><Relationship Id="rId15" Type="http://schemas.openxmlformats.org/officeDocument/2006/relationships/image" Target="../media/image803.png"/><Relationship Id="rId16" Type="http://schemas.openxmlformats.org/officeDocument/2006/relationships/image" Target="../media/image804.png"/><Relationship Id="rId17" Type="http://schemas.openxmlformats.org/officeDocument/2006/relationships/image" Target="../media/image580.png"/><Relationship Id="rId18" Type="http://schemas.openxmlformats.org/officeDocument/2006/relationships/image" Target="../media/image805.png"/><Relationship Id="rId19" Type="http://schemas.openxmlformats.org/officeDocument/2006/relationships/image" Target="../media/image4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94.png"/><Relationship Id="rId7" Type="http://schemas.openxmlformats.org/officeDocument/2006/relationships/image" Target="../media/image795.png"/><Relationship Id="rId8" Type="http://schemas.openxmlformats.org/officeDocument/2006/relationships/image" Target="../media/image796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8.png"/><Relationship Id="rId20" Type="http://schemas.openxmlformats.org/officeDocument/2006/relationships/image" Target="../media/image818.png"/><Relationship Id="rId21" Type="http://schemas.openxmlformats.org/officeDocument/2006/relationships/image" Target="../media/image819.png"/><Relationship Id="rId22" Type="http://schemas.openxmlformats.org/officeDocument/2006/relationships/image" Target="../media/image820.png"/><Relationship Id="rId23" Type="http://schemas.openxmlformats.org/officeDocument/2006/relationships/image" Target="../media/image821.png"/><Relationship Id="rId10" Type="http://schemas.openxmlformats.org/officeDocument/2006/relationships/image" Target="../media/image813.png"/><Relationship Id="rId11" Type="http://schemas.openxmlformats.org/officeDocument/2006/relationships/image" Target="../media/image814.png"/><Relationship Id="rId12" Type="http://schemas.openxmlformats.org/officeDocument/2006/relationships/image" Target="../media/image597.png"/><Relationship Id="rId13" Type="http://schemas.openxmlformats.org/officeDocument/2006/relationships/image" Target="../media/image600.png"/><Relationship Id="rId14" Type="http://schemas.openxmlformats.org/officeDocument/2006/relationships/image" Target="../media/image601.png"/><Relationship Id="rId15" Type="http://schemas.openxmlformats.org/officeDocument/2006/relationships/image" Target="../media/image815.png"/><Relationship Id="rId16" Type="http://schemas.openxmlformats.org/officeDocument/2006/relationships/image" Target="../media/image816.png"/><Relationship Id="rId17" Type="http://schemas.openxmlformats.org/officeDocument/2006/relationships/image" Target="../media/image578.png"/><Relationship Id="rId18" Type="http://schemas.openxmlformats.org/officeDocument/2006/relationships/image" Target="../media/image817.png"/><Relationship Id="rId19" Type="http://schemas.openxmlformats.org/officeDocument/2006/relationships/image" Target="../media/image5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11.png"/><Relationship Id="rId8" Type="http://schemas.openxmlformats.org/officeDocument/2006/relationships/image" Target="../media/image812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2.png"/><Relationship Id="rId20" Type="http://schemas.openxmlformats.org/officeDocument/2006/relationships/image" Target="../media/image833.png"/><Relationship Id="rId21" Type="http://schemas.openxmlformats.org/officeDocument/2006/relationships/image" Target="../media/image834.png"/><Relationship Id="rId22" Type="http://schemas.openxmlformats.org/officeDocument/2006/relationships/image" Target="../media/image835.png"/><Relationship Id="rId23" Type="http://schemas.openxmlformats.org/officeDocument/2006/relationships/image" Target="../media/image836.png"/><Relationship Id="rId10" Type="http://schemas.openxmlformats.org/officeDocument/2006/relationships/image" Target="../media/image824.png"/><Relationship Id="rId11" Type="http://schemas.openxmlformats.org/officeDocument/2006/relationships/image" Target="../media/image825.png"/><Relationship Id="rId12" Type="http://schemas.openxmlformats.org/officeDocument/2006/relationships/image" Target="../media/image826.png"/><Relationship Id="rId13" Type="http://schemas.openxmlformats.org/officeDocument/2006/relationships/image" Target="../media/image571.png"/><Relationship Id="rId14" Type="http://schemas.openxmlformats.org/officeDocument/2006/relationships/image" Target="../media/image827.png"/><Relationship Id="rId15" Type="http://schemas.openxmlformats.org/officeDocument/2006/relationships/image" Target="../media/image828.png"/><Relationship Id="rId16" Type="http://schemas.openxmlformats.org/officeDocument/2006/relationships/image" Target="../media/image829.png"/><Relationship Id="rId17" Type="http://schemas.openxmlformats.org/officeDocument/2006/relationships/image" Target="../media/image830.png"/><Relationship Id="rId18" Type="http://schemas.openxmlformats.org/officeDocument/2006/relationships/image" Target="../media/image831.png"/><Relationship Id="rId19" Type="http://schemas.openxmlformats.org/officeDocument/2006/relationships/image" Target="../media/image83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22.png"/><Relationship Id="rId7" Type="http://schemas.openxmlformats.org/officeDocument/2006/relationships/image" Target="../media/image823.png"/><Relationship Id="rId8" Type="http://schemas.openxmlformats.org/officeDocument/2006/relationships/image" Target="../media/image506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7.png"/><Relationship Id="rId20" Type="http://schemas.openxmlformats.org/officeDocument/2006/relationships/image" Target="../media/image845.png"/><Relationship Id="rId21" Type="http://schemas.openxmlformats.org/officeDocument/2006/relationships/image" Target="../media/image846.png"/><Relationship Id="rId22" Type="http://schemas.openxmlformats.org/officeDocument/2006/relationships/image" Target="../media/image847.png"/><Relationship Id="rId23" Type="http://schemas.openxmlformats.org/officeDocument/2006/relationships/image" Target="../media/image848.png"/><Relationship Id="rId24" Type="http://schemas.openxmlformats.org/officeDocument/2006/relationships/image" Target="../media/image849.png"/><Relationship Id="rId10" Type="http://schemas.openxmlformats.org/officeDocument/2006/relationships/image" Target="../media/image838.png"/><Relationship Id="rId11" Type="http://schemas.openxmlformats.org/officeDocument/2006/relationships/image" Target="../media/image491.png"/><Relationship Id="rId12" Type="http://schemas.openxmlformats.org/officeDocument/2006/relationships/image" Target="../media/image839.png"/><Relationship Id="rId13" Type="http://schemas.openxmlformats.org/officeDocument/2006/relationships/image" Target="../media/image840.png"/><Relationship Id="rId14" Type="http://schemas.openxmlformats.org/officeDocument/2006/relationships/image" Target="../media/image841.png"/><Relationship Id="rId15" Type="http://schemas.openxmlformats.org/officeDocument/2006/relationships/image" Target="../media/image90.png"/><Relationship Id="rId16" Type="http://schemas.openxmlformats.org/officeDocument/2006/relationships/image" Target="../media/image842.png"/><Relationship Id="rId17" Type="http://schemas.openxmlformats.org/officeDocument/2006/relationships/image" Target="../media/image843.png"/><Relationship Id="rId18" Type="http://schemas.openxmlformats.org/officeDocument/2006/relationships/image" Target="../media/image844.png"/><Relationship Id="rId19" Type="http://schemas.openxmlformats.org/officeDocument/2006/relationships/image" Target="../media/image58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1.png"/><Relationship Id="rId7" Type="http://schemas.openxmlformats.org/officeDocument/2006/relationships/image" Target="../media/image582.png"/><Relationship Id="rId8" Type="http://schemas.openxmlformats.org/officeDocument/2006/relationships/image" Target="../media/image589.png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5.png"/><Relationship Id="rId12" Type="http://schemas.openxmlformats.org/officeDocument/2006/relationships/image" Target="../media/image594.png"/><Relationship Id="rId13" Type="http://schemas.openxmlformats.org/officeDocument/2006/relationships/image" Target="../media/image850.png"/><Relationship Id="rId14" Type="http://schemas.openxmlformats.org/officeDocument/2006/relationships/image" Target="../media/image851.png"/><Relationship Id="rId15" Type="http://schemas.openxmlformats.org/officeDocument/2006/relationships/image" Target="../media/image85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12.png"/><Relationship Id="rId7" Type="http://schemas.openxmlformats.org/officeDocument/2006/relationships/image" Target="../media/image598.png"/><Relationship Id="rId8" Type="http://schemas.openxmlformats.org/officeDocument/2006/relationships/image" Target="../media/image603.png"/><Relationship Id="rId9" Type="http://schemas.openxmlformats.org/officeDocument/2006/relationships/image" Target="../media/image605.png"/><Relationship Id="rId10" Type="http://schemas.openxmlformats.org/officeDocument/2006/relationships/image" Target="../media/image60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3.png"/><Relationship Id="rId7" Type="http://schemas.openxmlformats.org/officeDocument/2006/relationships/image" Target="../media/image853.png"/><Relationship Id="rId8" Type="http://schemas.openxmlformats.org/officeDocument/2006/relationships/image" Target="../media/image854.png"/><Relationship Id="rId9" Type="http://schemas.openxmlformats.org/officeDocument/2006/relationships/image" Target="../media/image8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20" Type="http://schemas.openxmlformats.org/officeDocument/2006/relationships/image" Target="../media/image106.png"/><Relationship Id="rId21" Type="http://schemas.openxmlformats.org/officeDocument/2006/relationships/image" Target="../media/image107.png"/><Relationship Id="rId22" Type="http://schemas.openxmlformats.org/officeDocument/2006/relationships/image" Target="../media/image108.png"/><Relationship Id="rId23" Type="http://schemas.openxmlformats.org/officeDocument/2006/relationships/image" Target="../media/image10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80.png"/><Relationship Id="rId14" Type="http://schemas.openxmlformats.org/officeDocument/2006/relationships/image" Target="../media/image103.png"/><Relationship Id="rId15" Type="http://schemas.openxmlformats.org/officeDocument/2006/relationships/image" Target="../media/image9.png"/><Relationship Id="rId16" Type="http://schemas.openxmlformats.org/officeDocument/2006/relationships/image" Target="../media/image41.png"/><Relationship Id="rId17" Type="http://schemas.openxmlformats.org/officeDocument/2006/relationships/image" Target="../media/image104.png"/><Relationship Id="rId18" Type="http://schemas.openxmlformats.org/officeDocument/2006/relationships/image" Target="../media/image105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69.png"/><Relationship Id="rId8" Type="http://schemas.openxmlformats.org/officeDocument/2006/relationships/image" Target="../media/image81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slide" Target="slide56.xml"/><Relationship Id="rId12" Type="http://schemas.openxmlformats.org/officeDocument/2006/relationships/image" Target="../media/image643.png"/><Relationship Id="rId13" Type="http://schemas.openxmlformats.org/officeDocument/2006/relationships/image" Target="../media/image607.png"/><Relationship Id="rId14" Type="http://schemas.openxmlformats.org/officeDocument/2006/relationships/image" Target="../media/image630.png"/><Relationship Id="rId15" Type="http://schemas.openxmlformats.org/officeDocument/2006/relationships/image" Target="../media/image567.png"/><Relationship Id="rId16" Type="http://schemas.openxmlformats.org/officeDocument/2006/relationships/image" Target="../media/image5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76.xml"/><Relationship Id="rId7" Type="http://schemas.openxmlformats.org/officeDocument/2006/relationships/image" Target="../media/image823.png"/><Relationship Id="rId8" Type="http://schemas.openxmlformats.org/officeDocument/2006/relationships/image" Target="../media/image572.png"/><Relationship Id="rId9" Type="http://schemas.openxmlformats.org/officeDocument/2006/relationships/image" Target="../media/image506.png"/><Relationship Id="rId10" Type="http://schemas.openxmlformats.org/officeDocument/2006/relationships/slide" Target="slide53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" Target="slide84.xml"/><Relationship Id="rId20" Type="http://schemas.openxmlformats.org/officeDocument/2006/relationships/image" Target="../media/image705.png"/><Relationship Id="rId21" Type="http://schemas.openxmlformats.org/officeDocument/2006/relationships/image" Target="../media/image864.png"/><Relationship Id="rId22" Type="http://schemas.openxmlformats.org/officeDocument/2006/relationships/image" Target="../media/image865.png"/><Relationship Id="rId23" Type="http://schemas.openxmlformats.org/officeDocument/2006/relationships/image" Target="../media/image866.png"/><Relationship Id="rId10" Type="http://schemas.openxmlformats.org/officeDocument/2006/relationships/image" Target="../media/image856.png"/><Relationship Id="rId11" Type="http://schemas.openxmlformats.org/officeDocument/2006/relationships/image" Target="../media/image857.png"/><Relationship Id="rId12" Type="http://schemas.openxmlformats.org/officeDocument/2006/relationships/image" Target="../media/image505.png"/><Relationship Id="rId13" Type="http://schemas.openxmlformats.org/officeDocument/2006/relationships/image" Target="../media/image858.png"/><Relationship Id="rId14" Type="http://schemas.openxmlformats.org/officeDocument/2006/relationships/image" Target="../media/image859.png"/><Relationship Id="rId15" Type="http://schemas.openxmlformats.org/officeDocument/2006/relationships/image" Target="../media/image860.png"/><Relationship Id="rId16" Type="http://schemas.openxmlformats.org/officeDocument/2006/relationships/image" Target="../media/image536.png"/><Relationship Id="rId17" Type="http://schemas.openxmlformats.org/officeDocument/2006/relationships/image" Target="../media/image861.png"/><Relationship Id="rId18" Type="http://schemas.openxmlformats.org/officeDocument/2006/relationships/image" Target="../media/image862.png"/><Relationship Id="rId19" Type="http://schemas.openxmlformats.org/officeDocument/2006/relationships/image" Target="../media/image8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slide" Target="slide83.xml"/><Relationship Id="rId8" Type="http://schemas.openxmlformats.org/officeDocument/2006/relationships/slide" Target="slide8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56.png"/><Relationship Id="rId7" Type="http://schemas.openxmlformats.org/officeDocument/2006/relationships/image" Target="../media/image867.png"/><Relationship Id="rId8" Type="http://schemas.openxmlformats.org/officeDocument/2006/relationships/image" Target="../media/image868.png"/><Relationship Id="rId9" Type="http://schemas.openxmlformats.org/officeDocument/2006/relationships/image" Target="../media/image869.png"/><Relationship Id="rId10" Type="http://schemas.openxmlformats.org/officeDocument/2006/relationships/image" Target="../media/image870.png"/><Relationship Id="rId11" Type="http://schemas.openxmlformats.org/officeDocument/2006/relationships/image" Target="../media/image7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5.png"/><Relationship Id="rId12" Type="http://schemas.openxmlformats.org/officeDocument/2006/relationships/image" Target="../media/image876.png"/><Relationship Id="rId13" Type="http://schemas.openxmlformats.org/officeDocument/2006/relationships/image" Target="../media/image877.png"/><Relationship Id="rId14" Type="http://schemas.openxmlformats.org/officeDocument/2006/relationships/image" Target="../media/image547.png"/><Relationship Id="rId15" Type="http://schemas.openxmlformats.org/officeDocument/2006/relationships/image" Target="../media/image87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71.png"/><Relationship Id="rId7" Type="http://schemas.openxmlformats.org/officeDocument/2006/relationships/image" Target="../media/image872.png"/><Relationship Id="rId8" Type="http://schemas.openxmlformats.org/officeDocument/2006/relationships/image" Target="../media/image873.png"/><Relationship Id="rId9" Type="http://schemas.openxmlformats.org/officeDocument/2006/relationships/image" Target="../media/image857.png"/><Relationship Id="rId10" Type="http://schemas.openxmlformats.org/officeDocument/2006/relationships/image" Target="../media/image874.pn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4.png"/><Relationship Id="rId20" Type="http://schemas.openxmlformats.org/officeDocument/2006/relationships/image" Target="../media/image883.png"/><Relationship Id="rId21" Type="http://schemas.openxmlformats.org/officeDocument/2006/relationships/image" Target="../media/image54.png"/><Relationship Id="rId10" Type="http://schemas.openxmlformats.org/officeDocument/2006/relationships/image" Target="../media/image879.png"/><Relationship Id="rId11" Type="http://schemas.openxmlformats.org/officeDocument/2006/relationships/image" Target="../media/image547.png"/><Relationship Id="rId12" Type="http://schemas.openxmlformats.org/officeDocument/2006/relationships/image" Target="../media/image856.png"/><Relationship Id="rId13" Type="http://schemas.openxmlformats.org/officeDocument/2006/relationships/image" Target="../media/image103.png"/><Relationship Id="rId14" Type="http://schemas.openxmlformats.org/officeDocument/2006/relationships/image" Target="../media/image876.png"/><Relationship Id="rId15" Type="http://schemas.openxmlformats.org/officeDocument/2006/relationships/image" Target="../media/image880.png"/><Relationship Id="rId16" Type="http://schemas.openxmlformats.org/officeDocument/2006/relationships/image" Target="../media/image881.png"/><Relationship Id="rId17" Type="http://schemas.openxmlformats.org/officeDocument/2006/relationships/image" Target="../media/image875.png"/><Relationship Id="rId18" Type="http://schemas.openxmlformats.org/officeDocument/2006/relationships/image" Target="../media/image877.png"/><Relationship Id="rId19" Type="http://schemas.openxmlformats.org/officeDocument/2006/relationships/image" Target="../media/image88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57.png"/><Relationship Id="rId8" Type="http://schemas.openxmlformats.org/officeDocument/2006/relationships/image" Target="../media/image505.png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8.png"/><Relationship Id="rId12" Type="http://schemas.openxmlformats.org/officeDocument/2006/relationships/image" Target="../media/image889.png"/><Relationship Id="rId13" Type="http://schemas.openxmlformats.org/officeDocument/2006/relationships/image" Target="../media/image890.png"/><Relationship Id="rId14" Type="http://schemas.openxmlformats.org/officeDocument/2006/relationships/image" Target="../media/image891.png"/><Relationship Id="rId15" Type="http://schemas.openxmlformats.org/officeDocument/2006/relationships/image" Target="../media/image892.png"/><Relationship Id="rId16" Type="http://schemas.openxmlformats.org/officeDocument/2006/relationships/image" Target="../media/image893.png"/><Relationship Id="rId17" Type="http://schemas.openxmlformats.org/officeDocument/2006/relationships/image" Target="../media/image894.png"/><Relationship Id="rId18" Type="http://schemas.openxmlformats.org/officeDocument/2006/relationships/image" Target="../media/image88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75.png"/><Relationship Id="rId7" Type="http://schemas.openxmlformats.org/officeDocument/2006/relationships/image" Target="../media/image884.png"/><Relationship Id="rId8" Type="http://schemas.openxmlformats.org/officeDocument/2006/relationships/image" Target="../media/image885.png"/><Relationship Id="rId9" Type="http://schemas.openxmlformats.org/officeDocument/2006/relationships/image" Target="../media/image886.png"/><Relationship Id="rId10" Type="http://schemas.openxmlformats.org/officeDocument/2006/relationships/image" Target="../media/image887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20" Type="http://schemas.openxmlformats.org/officeDocument/2006/relationships/image" Target="../media/image581.png"/><Relationship Id="rId21" Type="http://schemas.openxmlformats.org/officeDocument/2006/relationships/image" Target="../media/image899.png"/><Relationship Id="rId22" Type="http://schemas.openxmlformats.org/officeDocument/2006/relationships/image" Target="../media/image900.png"/><Relationship Id="rId23" Type="http://schemas.openxmlformats.org/officeDocument/2006/relationships/image" Target="../media/image193.png"/><Relationship Id="rId24" Type="http://schemas.openxmlformats.org/officeDocument/2006/relationships/image" Target="../media/image194.png"/><Relationship Id="rId25" Type="http://schemas.openxmlformats.org/officeDocument/2006/relationships/image" Target="../media/image901.png"/><Relationship Id="rId26" Type="http://schemas.openxmlformats.org/officeDocument/2006/relationships/image" Target="../media/image354.png"/><Relationship Id="rId27" Type="http://schemas.openxmlformats.org/officeDocument/2006/relationships/image" Target="../media/image55.png"/><Relationship Id="rId10" Type="http://schemas.openxmlformats.org/officeDocument/2006/relationships/image" Target="../media/image8.png"/><Relationship Id="rId11" Type="http://schemas.openxmlformats.org/officeDocument/2006/relationships/image" Target="../media/image349.png"/><Relationship Id="rId12" Type="http://schemas.openxmlformats.org/officeDocument/2006/relationships/image" Target="../media/image895.png"/><Relationship Id="rId13" Type="http://schemas.openxmlformats.org/officeDocument/2006/relationships/image" Target="../media/image468.png"/><Relationship Id="rId14" Type="http://schemas.openxmlformats.org/officeDocument/2006/relationships/image" Target="../media/image896.png"/><Relationship Id="rId15" Type="http://schemas.openxmlformats.org/officeDocument/2006/relationships/image" Target="../media/image897.png"/><Relationship Id="rId16" Type="http://schemas.openxmlformats.org/officeDocument/2006/relationships/image" Target="../media/image362.png"/><Relationship Id="rId17" Type="http://schemas.openxmlformats.org/officeDocument/2006/relationships/image" Target="../media/image898.png"/><Relationship Id="rId18" Type="http://schemas.openxmlformats.org/officeDocument/2006/relationships/image" Target="../media/image103.png"/><Relationship Id="rId19" Type="http://schemas.openxmlformats.org/officeDocument/2006/relationships/image" Target="../media/image33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8.xml"/><Relationship Id="rId3" Type="http://schemas.openxmlformats.org/officeDocument/2006/relationships/slide" Target="slide87.xml"/><Relationship Id="rId4" Type="http://schemas.openxmlformats.org/officeDocument/2006/relationships/slide" Target="slide8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0.png"/><Relationship Id="rId12" Type="http://schemas.openxmlformats.org/officeDocument/2006/relationships/image" Target="../media/image903.png"/><Relationship Id="rId13" Type="http://schemas.openxmlformats.org/officeDocument/2006/relationships/image" Target="../media/image16.png"/><Relationship Id="rId14" Type="http://schemas.openxmlformats.org/officeDocument/2006/relationships/image" Target="../media/image904.png"/><Relationship Id="rId15" Type="http://schemas.openxmlformats.org/officeDocument/2006/relationships/image" Target="../media/image577.png"/><Relationship Id="rId16" Type="http://schemas.openxmlformats.org/officeDocument/2006/relationships/image" Target="../media/image186.png"/><Relationship Id="rId17" Type="http://schemas.openxmlformats.org/officeDocument/2006/relationships/image" Target="../media/image117.png"/><Relationship Id="rId18" Type="http://schemas.openxmlformats.org/officeDocument/2006/relationships/image" Target="../media/image905.png"/><Relationship Id="rId19" Type="http://schemas.openxmlformats.org/officeDocument/2006/relationships/image" Target="../media/image3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95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902.png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9.png"/><Relationship Id="rId12" Type="http://schemas.openxmlformats.org/officeDocument/2006/relationships/image" Target="../media/image572.png"/><Relationship Id="rId13" Type="http://schemas.openxmlformats.org/officeDocument/2006/relationships/image" Target="../media/image588.png"/><Relationship Id="rId14" Type="http://schemas.openxmlformats.org/officeDocument/2006/relationships/image" Target="../media/image910.png"/><Relationship Id="rId15" Type="http://schemas.openxmlformats.org/officeDocument/2006/relationships/image" Target="../media/image9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.png"/><Relationship Id="rId7" Type="http://schemas.openxmlformats.org/officeDocument/2006/relationships/image" Target="../media/image904.png"/><Relationship Id="rId8" Type="http://schemas.openxmlformats.org/officeDocument/2006/relationships/image" Target="../media/image906.png"/><Relationship Id="rId9" Type="http://schemas.openxmlformats.org/officeDocument/2006/relationships/image" Target="../media/image907.png"/><Relationship Id="rId10" Type="http://schemas.openxmlformats.org/officeDocument/2006/relationships/image" Target="../media/image908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0.png"/><Relationship Id="rId20" Type="http://schemas.openxmlformats.org/officeDocument/2006/relationships/image" Target="../media/image41.png"/><Relationship Id="rId21" Type="http://schemas.openxmlformats.org/officeDocument/2006/relationships/image" Target="../media/image9.png"/><Relationship Id="rId22" Type="http://schemas.openxmlformats.org/officeDocument/2006/relationships/image" Target="../media/image916.png"/><Relationship Id="rId10" Type="http://schemas.openxmlformats.org/officeDocument/2006/relationships/image" Target="../media/image897.png"/><Relationship Id="rId11" Type="http://schemas.openxmlformats.org/officeDocument/2006/relationships/image" Target="../media/image127.png"/><Relationship Id="rId12" Type="http://schemas.openxmlformats.org/officeDocument/2006/relationships/image" Target="../media/image576.png"/><Relationship Id="rId13" Type="http://schemas.openxmlformats.org/officeDocument/2006/relationships/image" Target="../media/image912.png"/><Relationship Id="rId14" Type="http://schemas.openxmlformats.org/officeDocument/2006/relationships/image" Target="../media/image816.png"/><Relationship Id="rId15" Type="http://schemas.openxmlformats.org/officeDocument/2006/relationships/image" Target="../media/image913.png"/><Relationship Id="rId16" Type="http://schemas.openxmlformats.org/officeDocument/2006/relationships/image" Target="../media/image194.png"/><Relationship Id="rId17" Type="http://schemas.openxmlformats.org/officeDocument/2006/relationships/image" Target="../media/image914.png"/><Relationship Id="rId18" Type="http://schemas.openxmlformats.org/officeDocument/2006/relationships/image" Target="../media/image915.png"/><Relationship Id="rId19" Type="http://schemas.openxmlformats.org/officeDocument/2006/relationships/image" Target="../media/image7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98.png"/><Relationship Id="rId7" Type="http://schemas.openxmlformats.org/officeDocument/2006/relationships/image" Target="../media/image804.png"/><Relationship Id="rId8" Type="http://schemas.openxmlformats.org/officeDocument/2006/relationships/image" Target="../media/image479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slide" Target="slide19.xml"/><Relationship Id="rId21" Type="http://schemas.openxmlformats.org/officeDocument/2006/relationships/image" Target="../media/image112.png"/><Relationship Id="rId22" Type="http://schemas.openxmlformats.org/officeDocument/2006/relationships/image" Target="../media/image113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Relationship Id="rId25" Type="http://schemas.openxmlformats.org/officeDocument/2006/relationships/image" Target="../media/image116.png"/><Relationship Id="rId26" Type="http://schemas.openxmlformats.org/officeDocument/2006/relationships/image" Target="../media/image117.png"/><Relationship Id="rId27" Type="http://schemas.openxmlformats.org/officeDocument/2006/relationships/image" Target="../media/image118.png"/><Relationship Id="rId28" Type="http://schemas.openxmlformats.org/officeDocument/2006/relationships/image" Target="../media/image119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1.png"/><Relationship Id="rId31" Type="http://schemas.openxmlformats.org/officeDocument/2006/relationships/image" Target="../media/image122.png"/><Relationship Id="rId32" Type="http://schemas.openxmlformats.org/officeDocument/2006/relationships/image" Target="../media/image123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24.png"/><Relationship Id="rId34" Type="http://schemas.openxmlformats.org/officeDocument/2006/relationships/image" Target="../media/image125.png"/><Relationship Id="rId35" Type="http://schemas.openxmlformats.org/officeDocument/2006/relationships/image" Target="../media/image126.png"/><Relationship Id="rId36" Type="http://schemas.openxmlformats.org/officeDocument/2006/relationships/image" Target="../media/image127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27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37" Type="http://schemas.openxmlformats.org/officeDocument/2006/relationships/image" Target="../media/image128.png"/><Relationship Id="rId38" Type="http://schemas.openxmlformats.org/officeDocument/2006/relationships/image" Target="../media/image129.png"/><Relationship Id="rId39" Type="http://schemas.openxmlformats.org/officeDocument/2006/relationships/image" Target="../media/image28.png"/><Relationship Id="rId40" Type="http://schemas.openxmlformats.org/officeDocument/2006/relationships/image" Target="../media/image130.png"/><Relationship Id="rId41" Type="http://schemas.openxmlformats.org/officeDocument/2006/relationships/image" Target="../media/image131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557.png"/><Relationship Id="rId21" Type="http://schemas.openxmlformats.org/officeDocument/2006/relationships/image" Target="../media/image9.png"/><Relationship Id="rId22" Type="http://schemas.openxmlformats.org/officeDocument/2006/relationships/image" Target="../media/image13.png"/><Relationship Id="rId23" Type="http://schemas.openxmlformats.org/officeDocument/2006/relationships/hyperlink" Target="special::blank" TargetMode="External"/><Relationship Id="rId10" Type="http://schemas.openxmlformats.org/officeDocument/2006/relationships/image" Target="../media/image414.png"/><Relationship Id="rId11" Type="http://schemas.openxmlformats.org/officeDocument/2006/relationships/slide" Target="slide7.xml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917.png"/><Relationship Id="rId15" Type="http://schemas.openxmlformats.org/officeDocument/2006/relationships/image" Target="../media/image903.png"/><Relationship Id="rId16" Type="http://schemas.openxmlformats.org/officeDocument/2006/relationships/image" Target="../media/image918.png"/><Relationship Id="rId17" Type="http://schemas.openxmlformats.org/officeDocument/2006/relationships/image" Target="../media/image801.png"/><Relationship Id="rId18" Type="http://schemas.openxmlformats.org/officeDocument/2006/relationships/image" Target="../media/image919.png"/><Relationship Id="rId19" Type="http://schemas.openxmlformats.org/officeDocument/2006/relationships/image" Target="../media/image7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3.xml"/><Relationship Id="rId3" Type="http://schemas.openxmlformats.org/officeDocument/2006/relationships/hyperlink" Target="special::unfinnished" TargetMode="External"/><Relationship Id="rId4" Type="http://schemas.openxmlformats.org/officeDocument/2006/relationships/slide" Target="slide96.xml"/><Relationship Id="rId5" Type="http://schemas.openxmlformats.org/officeDocument/2006/relationships/slide" Target="slide1.xml"/><Relationship Id="rId6" Type="http://schemas.openxmlformats.org/officeDocument/2006/relationships/slide" Target="slide92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3.png"/><Relationship Id="rId12" Type="http://schemas.openxmlformats.org/officeDocument/2006/relationships/image" Target="../media/image457.png"/><Relationship Id="rId13" Type="http://schemas.openxmlformats.org/officeDocument/2006/relationships/image" Target="../media/image462.png"/><Relationship Id="rId14" Type="http://schemas.openxmlformats.org/officeDocument/2006/relationships/image" Target="../media/image464.png"/><Relationship Id="rId15" Type="http://schemas.openxmlformats.org/officeDocument/2006/relationships/image" Target="../media/image460.png"/><Relationship Id="rId16" Type="http://schemas.openxmlformats.org/officeDocument/2006/relationships/image" Target="../media/image454.png"/><Relationship Id="rId17" Type="http://schemas.openxmlformats.org/officeDocument/2006/relationships/image" Target="../media/image461.png"/><Relationship Id="rId18" Type="http://schemas.openxmlformats.org/officeDocument/2006/relationships/image" Target="../media/image45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7.png"/><Relationship Id="rId7" Type="http://schemas.openxmlformats.org/officeDocument/2006/relationships/image" Target="../media/image801.png"/><Relationship Id="rId8" Type="http://schemas.openxmlformats.org/officeDocument/2006/relationships/image" Target="../media/image920.png"/><Relationship Id="rId9" Type="http://schemas.openxmlformats.org/officeDocument/2006/relationships/image" Target="../media/image456.png"/><Relationship Id="rId10" Type="http://schemas.openxmlformats.org/officeDocument/2006/relationships/image" Target="../media/image4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557.png"/><Relationship Id="rId6" Type="http://schemas.openxmlformats.org/officeDocument/2006/relationships/image" Target="../media/image920.png"/><Relationship Id="rId7" Type="http://schemas.openxmlformats.org/officeDocument/2006/relationships/image" Target="../media/image903.png"/><Relationship Id="rId8" Type="http://schemas.openxmlformats.org/officeDocument/2006/relationships/image" Target="../media/image917.png"/><Relationship Id="rId9" Type="http://schemas.openxmlformats.org/officeDocument/2006/relationships/image" Target="../media/image921.png"/><Relationship Id="rId10" Type="http://schemas.openxmlformats.org/officeDocument/2006/relationships/image" Target="../media/image9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4.png"/><Relationship Id="rId12" Type="http://schemas.openxmlformats.org/officeDocument/2006/relationships/image" Target="../media/image9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7.png"/><Relationship Id="rId7" Type="http://schemas.openxmlformats.org/officeDocument/2006/relationships/image" Target="../media/image920.png"/><Relationship Id="rId8" Type="http://schemas.openxmlformats.org/officeDocument/2006/relationships/hyperlink" Target="special::unfinnished" TargetMode="External"/><Relationship Id="rId9" Type="http://schemas.openxmlformats.org/officeDocument/2006/relationships/image" Target="../media/image917.png"/><Relationship Id="rId10" Type="http://schemas.openxmlformats.org/officeDocument/2006/relationships/image" Target="../media/image9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919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24.png"/><Relationship Id="rId7" Type="http://schemas.openxmlformats.org/officeDocument/2006/relationships/image" Target="../media/image9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581.png"/><Relationship Id="rId21" Type="http://schemas.openxmlformats.org/officeDocument/2006/relationships/image" Target="../media/image87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465.png"/><Relationship Id="rId13" Type="http://schemas.openxmlformats.org/officeDocument/2006/relationships/image" Target="../media/image897.png"/><Relationship Id="rId14" Type="http://schemas.openxmlformats.org/officeDocument/2006/relationships/image" Target="../media/image918.png"/><Relationship Id="rId15" Type="http://schemas.openxmlformats.org/officeDocument/2006/relationships/image" Target="../media/image510.png"/><Relationship Id="rId16" Type="http://schemas.openxmlformats.org/officeDocument/2006/relationships/image" Target="../media/image334.png"/><Relationship Id="rId17" Type="http://schemas.openxmlformats.org/officeDocument/2006/relationships/image" Target="../media/image55.png"/><Relationship Id="rId18" Type="http://schemas.openxmlformats.org/officeDocument/2006/relationships/image" Target="../media/image11.png"/><Relationship Id="rId19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481.png"/><Relationship Id="rId6" Type="http://schemas.openxmlformats.org/officeDocument/2006/relationships/image" Target="../media/image482.png"/><Relationship Id="rId7" Type="http://schemas.openxmlformats.org/officeDocument/2006/relationships/image" Target="../media/image483.png"/><Relationship Id="rId8" Type="http://schemas.openxmlformats.org/officeDocument/2006/relationships/image" Target="../media/image484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20" Type="http://schemas.openxmlformats.org/officeDocument/2006/relationships/image" Target="../media/image503.png"/><Relationship Id="rId21" Type="http://schemas.openxmlformats.org/officeDocument/2006/relationships/image" Target="../media/image9.png"/><Relationship Id="rId22" Type="http://schemas.openxmlformats.org/officeDocument/2006/relationships/image" Target="../media/image392.png"/><Relationship Id="rId23" Type="http://schemas.openxmlformats.org/officeDocument/2006/relationships/image" Target="../media/image927.png"/><Relationship Id="rId24" Type="http://schemas.openxmlformats.org/officeDocument/2006/relationships/image" Target="../media/image466.png"/><Relationship Id="rId25" Type="http://schemas.openxmlformats.org/officeDocument/2006/relationships/image" Target="../media/image488.png"/><Relationship Id="rId26" Type="http://schemas.openxmlformats.org/officeDocument/2006/relationships/image" Target="../media/image24.png"/><Relationship Id="rId10" Type="http://schemas.openxmlformats.org/officeDocument/2006/relationships/image" Target="../media/image918.png"/><Relationship Id="rId11" Type="http://schemas.openxmlformats.org/officeDocument/2006/relationships/image" Target="../media/image926.png"/><Relationship Id="rId12" Type="http://schemas.openxmlformats.org/officeDocument/2006/relationships/image" Target="../media/image103.png"/><Relationship Id="rId13" Type="http://schemas.openxmlformats.org/officeDocument/2006/relationships/image" Target="../media/image41.png"/><Relationship Id="rId14" Type="http://schemas.openxmlformats.org/officeDocument/2006/relationships/image" Target="../media/image870.png"/><Relationship Id="rId15" Type="http://schemas.openxmlformats.org/officeDocument/2006/relationships/image" Target="../media/image81.png"/><Relationship Id="rId16" Type="http://schemas.openxmlformats.org/officeDocument/2006/relationships/image" Target="../media/image473.png"/><Relationship Id="rId17" Type="http://schemas.openxmlformats.org/officeDocument/2006/relationships/image" Target="../media/image633.png"/><Relationship Id="rId18" Type="http://schemas.openxmlformats.org/officeDocument/2006/relationships/image" Target="../media/image54.png"/><Relationship Id="rId19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31.png"/><Relationship Id="rId8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0" name="CustomShape 25"/>
          <p:cNvSpPr/>
          <p:nvPr/>
        </p:nvSpPr>
        <p:spPr>
          <a:xfrm>
            <a:off x="1522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0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2" name="Picture 71">
            <a:hlinkClick r:id="rId20" action="ppaction://hlinkfile"/>
          </p:cNvPr>
          <p:cNvPicPr/>
          <p:nvPr/>
        </p:nvPicPr>
        <p:blipFill rotWithShape="1">
          <a:blip r:embed="rId21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22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3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4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5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6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90" name="Picture 81"/>
          <p:cNvPicPr/>
          <p:nvPr/>
        </p:nvPicPr>
        <p:blipFill>
          <a:blip r:embed="rId27"/>
          <a:srcRect b="16875"/>
          <a:stretch/>
        </p:blipFill>
        <p:spPr>
          <a:xfrm>
            <a:off x="2374920" y="45093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91" name="CustomShape 45"/>
          <p:cNvSpPr/>
          <p:nvPr/>
        </p:nvSpPr>
        <p:spPr>
          <a:xfrm>
            <a:off x="2773800" y="4754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" name="CustomShape 46"/>
          <p:cNvSpPr/>
          <p:nvPr/>
        </p:nvSpPr>
        <p:spPr>
          <a:xfrm>
            <a:off x="2773800" y="4602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8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9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30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31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32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33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4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5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6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43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6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7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8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73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75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75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6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7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8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9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10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11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2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3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4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5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6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7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8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6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9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20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21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80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2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2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6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7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8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9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10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11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2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3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4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5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7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8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9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20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21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2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3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4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8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9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9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7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8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9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10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11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2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3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4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5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6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7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8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9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20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21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2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3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4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9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pic>
        <p:nvPicPr>
          <p:cNvPr id="95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5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6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7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6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4" name="CustomShape 1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75" name="CustomShape 1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6" name="CustomShape 1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977" name="CustomShape 1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pic>
        <p:nvPicPr>
          <p:cNvPr id="98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9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6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7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8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9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10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11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2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3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4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5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6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7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8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9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20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21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3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9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4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2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3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4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2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53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4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055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10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0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6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8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10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11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2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3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4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5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9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2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11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6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7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12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1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6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7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8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9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6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16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17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7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6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7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8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9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10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11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2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3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4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5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6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21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22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22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2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7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8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9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10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11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2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3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4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5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6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7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8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9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20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21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28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28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29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9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9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10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11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2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10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3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4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5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6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7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8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9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2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3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56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9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10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11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2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3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4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5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6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7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76" name="Picture 111"/>
          <p:cNvPicPr/>
          <p:nvPr/>
        </p:nvPicPr>
        <p:blipFill>
          <a:blip r:embed="rId18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179" name="Picture 108"/>
          <p:cNvPicPr/>
          <p:nvPr/>
        </p:nvPicPr>
        <p:blipFill>
          <a:blip r:embed="rId19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180" name="CustomShape 52"/>
          <p:cNvSpPr/>
          <p:nvPr/>
        </p:nvSpPr>
        <p:spPr>
          <a:xfrm>
            <a:off x="3886200" y="1873080"/>
            <a:ext cx="532800" cy="52308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1" name="Picture 105"/>
          <p:cNvPicPr/>
          <p:nvPr/>
        </p:nvPicPr>
        <p:blipFill>
          <a:blip r:embed="rId20"/>
          <a:stretch/>
        </p:blipFill>
        <p:spPr>
          <a:xfrm>
            <a:off x="4343400" y="187056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182" name="CustomShape 53"/>
          <p:cNvSpPr/>
          <p:nvPr/>
        </p:nvSpPr>
        <p:spPr>
          <a:xfrm rot="5400000">
            <a:off x="4890960" y="181476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83" name="Picture 110"/>
          <p:cNvPicPr/>
          <p:nvPr/>
        </p:nvPicPr>
        <p:blipFill>
          <a:blip r:embed="rId21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22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23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24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5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6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11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11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7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2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4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35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36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6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7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8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9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10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11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2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3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4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5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6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7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8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9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20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41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41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pic>
        <p:nvPicPr>
          <p:cNvPr id="14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6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7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8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9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10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6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11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9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460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1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46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4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6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7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8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9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10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11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2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3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4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5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9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/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3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14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5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16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5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6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7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8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10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1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2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3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2"/>
          <a:stretch/>
        </p:blipFill>
        <p:spPr>
          <a:xfrm>
            <a:off x="7798680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4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5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6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1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7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8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9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20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8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8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5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6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7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8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9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10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11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2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3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4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5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6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7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3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64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6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6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6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7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8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9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10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11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2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3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4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5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6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9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0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pic>
        <p:nvPicPr>
          <p:cNvPr id="17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6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7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7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6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7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8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9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10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11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2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3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4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5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9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9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8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7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8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9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10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11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2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3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4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5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6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7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8"/>
          <a:stretch/>
        </p:blipFill>
        <p:spPr>
          <a:xfrm>
            <a:off x="7494120" y="579888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85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85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6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7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8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9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10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11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2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3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4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5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6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7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8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9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20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21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2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3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0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3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pic>
        <p:nvPicPr>
          <p:cNvPr id="318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8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9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10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11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2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3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4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5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5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5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6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7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8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9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20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21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2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3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4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5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6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2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7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8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1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pic>
        <p:nvPicPr>
          <p:cNvPr id="1934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935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11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2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3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4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5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6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7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8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9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9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20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20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9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21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2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2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3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3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9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9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20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3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9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3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5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9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9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0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0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5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3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3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4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4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44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6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6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0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2077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78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80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6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1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1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1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6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14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4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4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6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7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8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9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10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11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2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3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4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5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6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7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8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9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20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21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0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6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7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8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9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10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11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2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3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4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5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6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68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1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78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79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280" name="Picture 91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10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11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2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3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4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5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6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7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8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9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20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21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2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3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4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5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6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7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8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9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30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31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33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340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41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7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8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9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49" name="Picture 44"/>
          <p:cNvPicPr/>
          <p:nvPr/>
        </p:nvPicPr>
        <p:blipFill>
          <a:blip r:embed="rId10"/>
          <a:stretch/>
        </p:blipFill>
        <p:spPr>
          <a:xfrm>
            <a:off x="2438280" y="586728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11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12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3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4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5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6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7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8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9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2371" name="Picture 100"/>
          <p:cNvPicPr/>
          <p:nvPr/>
        </p:nvPicPr>
        <p:blipFill>
          <a:blip r:embed="rId20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2372" name="Picture 102"/>
          <p:cNvPicPr/>
          <p:nvPr/>
        </p:nvPicPr>
        <p:blipFill>
          <a:blip r:embed="rId21"/>
          <a:stretch/>
        </p:blipFill>
        <p:spPr>
          <a:xfrm>
            <a:off x="530280" y="311040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2373" name="Picture 103"/>
          <p:cNvPicPr/>
          <p:nvPr/>
        </p:nvPicPr>
        <p:blipFill>
          <a:blip r:embed="rId22"/>
          <a:stretch/>
        </p:blipFill>
        <p:spPr>
          <a:xfrm>
            <a:off x="2344680" y="3200400"/>
            <a:ext cx="855000" cy="85500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78" name="CustomShape 44"/>
          <p:cNvSpPr/>
          <p:nvPr/>
        </p:nvSpPr>
        <p:spPr>
          <a:xfrm rot="20832600">
            <a:off x="2305800" y="3218760"/>
            <a:ext cx="434520" cy="6256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79" name="CustomShape 45"/>
          <p:cNvSpPr/>
          <p:nvPr/>
        </p:nvSpPr>
        <p:spPr>
          <a:xfrm rot="20832600">
            <a:off x="698040" y="3236760"/>
            <a:ext cx="263160" cy="515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0" name="CustomShape 46"/>
          <p:cNvSpPr/>
          <p:nvPr/>
        </p:nvSpPr>
        <p:spPr>
          <a:xfrm rot="20832600">
            <a:off x="4131000" y="5974920"/>
            <a:ext cx="262080" cy="317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1" name="CustomShape 47"/>
          <p:cNvSpPr/>
          <p:nvPr/>
        </p:nvSpPr>
        <p:spPr>
          <a:xfrm rot="20832600" flipH="1">
            <a:off x="4593960" y="5982840"/>
            <a:ext cx="328320" cy="24300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2" name="CustomShape 48"/>
          <p:cNvSpPr/>
          <p:nvPr/>
        </p:nvSpPr>
        <p:spPr>
          <a:xfrm rot="20832600" flipH="1">
            <a:off x="2975760" y="6266160"/>
            <a:ext cx="377280" cy="18216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40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3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41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1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7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9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10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10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1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11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2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3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4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5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6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2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6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7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8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9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10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11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2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3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4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5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2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6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7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8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9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9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20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21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3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4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8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469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0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49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6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7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8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9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10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11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2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3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4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5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6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1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522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6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8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pic>
        <p:nvPicPr>
          <p:cNvPr id="25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37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9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10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8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9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0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1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2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4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1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57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7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5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96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599" name="Picture 91"/>
          <p:cNvPicPr/>
          <p:nvPr/>
        </p:nvPicPr>
        <p:blipFill>
          <a:blip r:embed="rId1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19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0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>
            <a:hlinkClick r:id="rId30" action="ppaction://hlinkfile"/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>
            <a:hlinkClick r:id="rId32" action="ppaction://hlinkfile"/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>
            <a:hlinkClick r:id="rId37" action="ppaction://hlinkfile"/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4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62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2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47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48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6200" y="5562720"/>
            <a:ext cx="1388880" cy="1388880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>
            <a:hlinkClick r:id="rId40" action="ppaction://hlinkfile"/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6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7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pic>
        <p:nvPicPr>
          <p:cNvPr id="269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94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695" name="CustomShape 38">
            <a:hlinkClick r:id="rId16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8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7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71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9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1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73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73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7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8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4" name="Picture 118"/>
          <p:cNvPicPr/>
          <p:nvPr/>
        </p:nvPicPr>
        <p:blipFill>
          <a:blip r:embed="rId9"/>
          <a:srcRect b="16875"/>
          <a:stretch/>
        </p:blipFill>
        <p:spPr>
          <a:xfrm>
            <a:off x="470520" y="32137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2745" name="CustomShape 38"/>
          <p:cNvSpPr/>
          <p:nvPr/>
        </p:nvSpPr>
        <p:spPr>
          <a:xfrm>
            <a:off x="869400" y="3459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6" name="CustomShape 39"/>
          <p:cNvSpPr/>
          <p:nvPr/>
        </p:nvSpPr>
        <p:spPr>
          <a:xfrm>
            <a:off x="869400" y="3611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47" name="Picture 122"/>
          <p:cNvPicPr/>
          <p:nvPr/>
        </p:nvPicPr>
        <p:blipFill>
          <a:blip r:embed="rId10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11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2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3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4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7" name="Picture 130"/>
          <p:cNvPicPr/>
          <p:nvPr/>
        </p:nvPicPr>
        <p:blipFill>
          <a:blip r:embed="rId15"/>
          <a:srcRect r="48281"/>
          <a:stretch/>
        </p:blipFill>
        <p:spPr>
          <a:xfrm>
            <a:off x="6098040" y="4343400"/>
            <a:ext cx="530640" cy="1028160"/>
          </a:xfrm>
          <a:prstGeom prst="rect">
            <a:avLst/>
          </a:prstGeom>
          <a:ln>
            <a:noFill/>
          </a:ln>
        </p:spPr>
      </p:pic>
      <p:sp>
        <p:nvSpPr>
          <p:cNvPr id="2758" name="CustomShape 45"/>
          <p:cNvSpPr/>
          <p:nvPr/>
        </p:nvSpPr>
        <p:spPr>
          <a:xfrm>
            <a:off x="6477120" y="484020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9" name="Picture 134"/>
          <p:cNvPicPr/>
          <p:nvPr/>
        </p:nvPicPr>
        <p:blipFill>
          <a:blip r:embed="rId16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7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8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68" name="Picture 148"/>
          <p:cNvPicPr/>
          <p:nvPr/>
        </p:nvPicPr>
        <p:blipFill>
          <a:blip r:embed="rId19"/>
          <a:stretch/>
        </p:blipFill>
        <p:spPr>
          <a:xfrm>
            <a:off x="2214720" y="172404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69" name="Picture 150"/>
          <p:cNvPicPr/>
          <p:nvPr/>
        </p:nvPicPr>
        <p:blipFill>
          <a:blip r:embed="rId19"/>
          <a:stretch/>
        </p:blipFill>
        <p:spPr>
          <a:xfrm>
            <a:off x="2568600" y="198108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70" name="Picture 151"/>
          <p:cNvPicPr/>
          <p:nvPr/>
        </p:nvPicPr>
        <p:blipFill>
          <a:blip r:embed="rId20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pic>
        <p:nvPicPr>
          <p:cNvPr id="2786" name="Picture 176"/>
          <p:cNvPicPr/>
          <p:nvPr/>
        </p:nvPicPr>
        <p:blipFill>
          <a:blip r:embed="rId21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787" name="Picture 177"/>
          <p:cNvPicPr/>
          <p:nvPr/>
        </p:nvPicPr>
        <p:blipFill>
          <a:blip r:embed="rId10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788" name="Picture 178"/>
          <p:cNvPicPr/>
          <p:nvPr/>
        </p:nvPicPr>
        <p:blipFill>
          <a:blip r:embed="rId11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91" y="3065807"/>
            <a:ext cx="914400" cy="835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6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807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8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824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825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31" name="CustomShape 39"/>
          <p:cNvSpPr/>
          <p:nvPr/>
        </p:nvSpPr>
        <p:spPr>
          <a:xfrm>
            <a:off x="1204920" y="435888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2" name="CustomShape 40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39" name="Picture 96"/>
          <p:cNvPicPr/>
          <p:nvPr/>
        </p:nvPicPr>
        <p:blipFill>
          <a:blip r:embed="rId7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8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9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10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3" name="Picture 100"/>
          <p:cNvPicPr/>
          <p:nvPr/>
        </p:nvPicPr>
        <p:blipFill>
          <a:blip r:embed="rId11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2844" name="Picture 101"/>
          <p:cNvPicPr/>
          <p:nvPr/>
        </p:nvPicPr>
        <p:blipFill>
          <a:blip r:embed="rId12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13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4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4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5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13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6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7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8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9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13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20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21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21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22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23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70" name="Picture 116"/>
          <p:cNvPicPr/>
          <p:nvPr/>
        </p:nvPicPr>
        <p:blipFill>
          <a:blip r:embed="rId25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871" name="Picture 117"/>
          <p:cNvPicPr/>
          <p:nvPr/>
        </p:nvPicPr>
        <p:blipFill>
          <a:blip r:embed="rId26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872" name="Picture 118"/>
          <p:cNvPicPr/>
          <p:nvPr/>
        </p:nvPicPr>
        <p:blipFill>
          <a:blip r:embed="rId27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pic>
        <p:nvPicPr>
          <p:cNvPr id="2874" name="Picture 121"/>
          <p:cNvPicPr/>
          <p:nvPr/>
        </p:nvPicPr>
        <p:blipFill>
          <a:blip r:embed="rId28"/>
          <a:stretch/>
        </p:blipFill>
        <p:spPr>
          <a:xfrm>
            <a:off x="5875200" y="5785200"/>
            <a:ext cx="905760" cy="905760"/>
          </a:xfrm>
          <a:prstGeom prst="rect">
            <a:avLst/>
          </a:prstGeom>
          <a:ln>
            <a:noFill/>
          </a:ln>
        </p:spPr>
      </p:pic>
      <p:sp>
        <p:nvSpPr>
          <p:cNvPr id="2875" name="CustomShape 57"/>
          <p:cNvSpPr/>
          <p:nvPr/>
        </p:nvSpPr>
        <p:spPr>
          <a:xfrm>
            <a:off x="6248520" y="5864040"/>
            <a:ext cx="532800" cy="46008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76" name="Picture 120"/>
          <p:cNvPicPr/>
          <p:nvPr/>
        </p:nvPicPr>
        <p:blipFill>
          <a:blip r:embed="rId29"/>
          <a:srcRect l="60527" b="55019"/>
          <a:stretch/>
        </p:blipFill>
        <p:spPr>
          <a:xfrm>
            <a:off x="6323040" y="5803920"/>
            <a:ext cx="456480" cy="519840"/>
          </a:xfrm>
          <a:prstGeom prst="rect">
            <a:avLst/>
          </a:prstGeom>
          <a:ln>
            <a:noFill/>
          </a:ln>
        </p:spPr>
      </p:pic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8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908" name="Picture 69"/>
          <p:cNvPicPr/>
          <p:nvPr/>
        </p:nvPicPr>
        <p:blipFill rotWithShape="1">
          <a:blip r:embed="rId3"/>
          <a:srcRect t="18779" r="3561" b="13307"/>
          <a:stretch/>
        </p:blipFill>
        <p:spPr>
          <a:xfrm>
            <a:off x="457200" y="510988"/>
            <a:ext cx="954741" cy="672353"/>
          </a:xfrm>
          <a:prstGeom prst="rect">
            <a:avLst/>
          </a:prstGeom>
          <a:ln>
            <a:noFill/>
          </a:ln>
        </p:spPr>
      </p:pic>
      <p:pic>
        <p:nvPicPr>
          <p:cNvPr id="2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5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pic>
        <p:nvPicPr>
          <p:cNvPr id="2921" name="Picture 116"/>
          <p:cNvPicPr/>
          <p:nvPr/>
        </p:nvPicPr>
        <p:blipFill>
          <a:blip r:embed="rId6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922" name="Picture 117"/>
          <p:cNvPicPr/>
          <p:nvPr/>
        </p:nvPicPr>
        <p:blipFill>
          <a:blip r:embed="rId7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923" name="Picture 118"/>
          <p:cNvPicPr/>
          <p:nvPr/>
        </p:nvPicPr>
        <p:blipFill>
          <a:blip r:embed="rId8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9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10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11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12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3" name="Picture 130"/>
          <p:cNvPicPr/>
          <p:nvPr/>
        </p:nvPicPr>
        <p:blipFill>
          <a:blip r:embed="rId13"/>
          <a:stretch/>
        </p:blipFill>
        <p:spPr>
          <a:xfrm>
            <a:off x="152280" y="30358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34" name="CustomShape 46"/>
          <p:cNvSpPr/>
          <p:nvPr/>
        </p:nvSpPr>
        <p:spPr>
          <a:xfrm flipV="1">
            <a:off x="756810" y="3421567"/>
            <a:ext cx="513180" cy="1328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35" name="CustomShape 47"/>
          <p:cNvSpPr/>
          <p:nvPr/>
        </p:nvSpPr>
        <p:spPr>
          <a:xfrm>
            <a:off x="1204920" y="3193560"/>
            <a:ext cx="420120" cy="539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36" name="Picture 141"/>
          <p:cNvPicPr/>
          <p:nvPr/>
        </p:nvPicPr>
        <p:blipFill>
          <a:blip r:embed="rId14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15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0" name="Picture 147"/>
          <p:cNvPicPr/>
          <p:nvPr/>
        </p:nvPicPr>
        <p:blipFill>
          <a:blip r:embed="rId10"/>
          <a:stretch/>
        </p:blipFill>
        <p:spPr>
          <a:xfrm rot="10800000">
            <a:off x="6278040" y="5247000"/>
            <a:ext cx="1060920" cy="1060920"/>
          </a:xfrm>
          <a:prstGeom prst="rect">
            <a:avLst/>
          </a:prstGeom>
          <a:ln>
            <a:noFill/>
          </a:ln>
        </p:spPr>
      </p:pic>
      <p:pic>
        <p:nvPicPr>
          <p:cNvPr id="2942" name="Picture 149"/>
          <p:cNvPicPr/>
          <p:nvPr/>
        </p:nvPicPr>
        <p:blipFill>
          <a:blip r:embed="rId16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7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8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8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9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20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21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22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23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3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24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8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979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0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2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1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02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03" name="Picture 49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9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10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11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2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3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4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5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6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7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8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9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20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21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2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2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3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4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3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5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6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8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9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30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6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57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8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0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7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77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6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7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8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9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10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11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2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3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4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5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6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7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8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9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20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21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3" name="Picture 69"/>
          <p:cNvPicPr/>
          <p:nvPr/>
        </p:nvPicPr>
        <p:blipFill rotWithShape="1">
          <a:blip r:embed="rId4"/>
          <a:srcRect l="4075" t="16062" r="3561" b="17381"/>
          <a:stretch/>
        </p:blipFill>
        <p:spPr>
          <a:xfrm>
            <a:off x="497541" y="484094"/>
            <a:ext cx="914400" cy="658906"/>
          </a:xfrm>
          <a:prstGeom prst="rect">
            <a:avLst/>
          </a:prstGeom>
          <a:ln>
            <a:noFill/>
          </a:ln>
        </p:spPr>
      </p:pic>
      <p:pic>
        <p:nvPicPr>
          <p:cNvPr id="4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2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3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4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5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7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8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9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20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21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2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3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4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20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5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5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5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5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5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5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5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5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6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6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7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8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4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125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board</a:t>
            </a:r>
            <a:endParaRPr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4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45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6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7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8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9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10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11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2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3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4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5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6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8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7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8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9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20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21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2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3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4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4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4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3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2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2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2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7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8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9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10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11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2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3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4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5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6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3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274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5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7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9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92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6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7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8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9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10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11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2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3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4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5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6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7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8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9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20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21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2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3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4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5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356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7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5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3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3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6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7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8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9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10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11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2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3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4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7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9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8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10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5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6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7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>
            <a:hlinkClick r:id="rId2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6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7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8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9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2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13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1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2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pic>
        <p:nvPicPr>
          <p:cNvPr id="3430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43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6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7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8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9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20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21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22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3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4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5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6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7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8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9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30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31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32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3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4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5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6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7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8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9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40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41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42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3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4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5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6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7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8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9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50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51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2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6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7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8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9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10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11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2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3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4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5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6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7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8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9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20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21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2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6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5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3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74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77" name="Picture 91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3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4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5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6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7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8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9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20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21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2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3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4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5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6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7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8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9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30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1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3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6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7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8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9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10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10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11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2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9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8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8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6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7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8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9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10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11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2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3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4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6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11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7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7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7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7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6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7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8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9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10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11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2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3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4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5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6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7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7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8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9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6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4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11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smtClean="0"/>
              <a:t>Common things</a:t>
            </a:r>
            <a:endParaRPr lang="en-US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000" strike="noStrike" dirty="0">
                <a:solidFill>
                  <a:srgbClr val="FFFFFF"/>
                </a:solidFill>
                <a:latin typeface="Comic Sans MS"/>
                <a:ea typeface="DejaVu Sans"/>
              </a:rPr>
              <a:t>?   ?</a:t>
            </a: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498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9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7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8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9"/>
          <a:stretch/>
        </p:blipFill>
        <p:spPr>
          <a:xfrm>
            <a:off x="533520" y="5805000"/>
            <a:ext cx="887760" cy="887760"/>
          </a:xfrm>
          <a:prstGeom prst="rect">
            <a:avLst/>
          </a:prstGeom>
          <a:ln>
            <a:noFill/>
          </a:ln>
        </p:spPr>
      </p:pic>
      <p:pic>
        <p:nvPicPr>
          <p:cNvPr id="510" name="Picture 110"/>
          <p:cNvPicPr/>
          <p:nvPr/>
        </p:nvPicPr>
        <p:blipFill>
          <a:blip r:embed="rId9"/>
          <a:srcRect l="51757" b="57695"/>
          <a:stretch/>
        </p:blipFill>
        <p:spPr>
          <a:xfrm rot="10800000">
            <a:off x="1397160" y="6569280"/>
            <a:ext cx="469440" cy="41184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10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11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18" name="Picture 125"/>
          <p:cNvPicPr/>
          <p:nvPr/>
        </p:nvPicPr>
        <p:blipFill>
          <a:blip r:embed="rId12"/>
          <a:stretch/>
        </p:blipFill>
        <p:spPr>
          <a:xfrm>
            <a:off x="2057400" y="16002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519" name="Picture 126"/>
          <p:cNvPicPr/>
          <p:nvPr/>
        </p:nvPicPr>
        <p:blipFill>
          <a:blip r:embed="rId13"/>
          <a:stretch/>
        </p:blipFill>
        <p:spPr>
          <a:xfrm>
            <a:off x="2821680" y="1831680"/>
            <a:ext cx="759240" cy="75852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4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1" name="Picture 128"/>
          <p:cNvPicPr/>
          <p:nvPr/>
        </p:nvPicPr>
        <p:blipFill>
          <a:blip r:embed="rId15"/>
          <a:stretch/>
        </p:blipFill>
        <p:spPr>
          <a:xfrm>
            <a:off x="4191120" y="327672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522" name="CustomShape 49"/>
          <p:cNvSpPr/>
          <p:nvPr/>
        </p:nvSpPr>
        <p:spPr>
          <a:xfrm rot="5400000">
            <a:off x="4745880" y="322092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23" name="Picture 133"/>
          <p:cNvPicPr/>
          <p:nvPr/>
        </p:nvPicPr>
        <p:blipFill>
          <a:blip r:embed="rId16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7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8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9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20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21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22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pic>
        <p:nvPicPr>
          <p:cNvPr id="533" name="Picture 92"/>
          <p:cNvPicPr/>
          <p:nvPr/>
        </p:nvPicPr>
        <p:blipFill>
          <a:blip r:embed="rId23"/>
          <a:stretch/>
        </p:blipFill>
        <p:spPr>
          <a:xfrm>
            <a:off x="6158880" y="5625360"/>
            <a:ext cx="1079640" cy="1079640"/>
          </a:xfrm>
          <a:prstGeom prst="rect">
            <a:avLst/>
          </a:prstGeom>
          <a:ln>
            <a:noFill/>
          </a:ln>
        </p:spPr>
      </p:pic>
      <p:sp>
        <p:nvSpPr>
          <p:cNvPr id="534" name="CustomShape 52"/>
          <p:cNvSpPr/>
          <p:nvPr/>
        </p:nvSpPr>
        <p:spPr>
          <a:xfrm flipH="1">
            <a:off x="5652000" y="5805000"/>
            <a:ext cx="747360" cy="6109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0000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pic>
        <p:nvPicPr>
          <p:cNvPr id="536" name="Picture 101"/>
          <p:cNvPicPr/>
          <p:nvPr/>
        </p:nvPicPr>
        <p:blipFill>
          <a:blip r:embed="rId24"/>
          <a:srcRect t="34023" r="49609"/>
          <a:stretch/>
        </p:blipFill>
        <p:spPr>
          <a:xfrm rot="2515200">
            <a:off x="4224240" y="5886360"/>
            <a:ext cx="491760" cy="64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86134"/>
            <a:ext cx="1313394" cy="80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7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7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6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7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8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9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10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11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2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3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4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5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6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7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8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9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6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8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5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4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86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6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7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8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9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10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11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2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3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9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0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1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6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7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8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9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10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11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10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11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7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4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6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7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8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9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10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11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2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3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4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5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2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93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4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6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6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7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8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9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10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11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2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3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4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5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6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8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9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20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21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2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3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4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5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20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9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6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06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6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7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8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9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10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11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2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3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4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5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6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7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8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9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20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21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2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3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4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5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6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3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138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14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14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6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7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6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8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9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10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11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2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7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3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7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6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4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8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9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5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6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6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20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20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6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7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8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9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10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11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2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3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4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5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6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7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8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9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20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21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2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3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4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5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6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7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8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27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429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9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6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7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8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9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10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11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2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3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4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5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6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7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11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8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9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33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35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56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8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9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10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11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2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3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4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5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6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7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8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9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20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20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9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7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21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2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3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4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2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2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6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7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8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9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10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11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2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3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4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5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6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7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8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9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20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21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21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21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2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46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47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6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7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8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9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10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11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2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3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4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5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6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8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7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7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8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9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20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21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2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3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54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5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5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6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7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8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8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9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10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11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2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3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2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4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5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6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7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8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9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20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21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2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3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60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60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2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62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6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7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8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9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10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11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2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3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4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5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6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7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8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9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11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3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10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20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21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2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3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4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5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6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68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6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7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8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9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10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11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2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3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4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5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6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7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9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20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21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2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3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4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769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70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7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8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9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10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11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2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3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4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5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6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7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8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9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20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21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2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3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1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83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83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6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7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8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9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8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10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11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2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3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7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9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4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5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6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7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8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9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20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21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2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3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90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0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6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7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8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8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9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10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11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2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3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4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5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6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7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8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9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20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21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7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2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3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4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5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9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8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9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10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11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2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3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10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9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8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4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5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1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6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7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8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9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/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60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What 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7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5" name="Picture 104"/>
          <p:cNvPicPr/>
          <p:nvPr/>
        </p:nvPicPr>
        <p:blipFill rotWithShape="1">
          <a:blip r:embed="rId8"/>
          <a:srcRect t="9309" r="-3810" b="16657"/>
          <a:stretch/>
        </p:blipFill>
        <p:spPr>
          <a:xfrm>
            <a:off x="5791320" y="1778000"/>
            <a:ext cx="1107320" cy="812800"/>
          </a:xfrm>
          <a:prstGeom prst="rect">
            <a:avLst/>
          </a:prstGeom>
          <a:ln>
            <a:noFill/>
          </a:ln>
        </p:spPr>
      </p:pic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628" name="CustomShape 44"/>
          <p:cNvSpPr/>
          <p:nvPr/>
        </p:nvSpPr>
        <p:spPr>
          <a:xfrm>
            <a:off x="2606760" y="475560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0" name="CustomShape 46"/>
          <p:cNvSpPr/>
          <p:nvPr/>
        </p:nvSpPr>
        <p:spPr>
          <a:xfrm>
            <a:off x="8016840" y="609552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31" name="Picture 120"/>
          <p:cNvPicPr/>
          <p:nvPr/>
        </p:nvPicPr>
        <p:blipFill>
          <a:blip r:embed="rId7"/>
          <a:stretch/>
        </p:blipFill>
        <p:spPr>
          <a:xfrm>
            <a:off x="73152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632" name="Picture 121"/>
          <p:cNvPicPr/>
          <p:nvPr/>
        </p:nvPicPr>
        <p:blipFill>
          <a:blip r:embed="rId15"/>
          <a:srcRect r="45507"/>
          <a:stretch/>
        </p:blipFill>
        <p:spPr>
          <a:xfrm>
            <a:off x="2069280" y="440208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6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7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7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7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7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8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9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6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8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4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0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5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0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6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7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8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9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10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11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2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3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4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5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6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6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87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8" name="CustomShape 13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0" name="CustomShape 15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1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8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9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10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11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11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2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3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4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5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6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7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8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9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8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20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21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2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6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9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17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7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19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6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7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9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10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6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6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6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6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6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6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6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11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11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2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2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6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7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8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9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10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9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9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9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9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9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9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9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9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9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11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2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3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4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7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08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9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1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32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2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7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8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9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10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11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2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3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4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4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5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6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7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8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9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20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21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7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8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38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6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7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8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9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10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2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3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4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5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6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7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8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2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438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439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9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10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11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2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3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4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5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5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5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6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7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8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9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20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21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2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3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4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5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6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7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5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1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1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5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5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6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7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8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9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10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11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11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2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2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3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4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6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6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9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5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5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9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6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7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8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9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6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9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6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7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7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7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8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9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10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11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2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2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2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3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3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3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4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5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6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6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7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8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9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10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11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2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3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4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5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6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7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8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9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7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7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20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21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pic>
        <p:nvPicPr>
          <p:cNvPr id="686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87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7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8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9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20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21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2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3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4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5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6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7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8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9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30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31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2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3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4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5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6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7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8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4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sldjump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3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34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5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/>
          </a:p>
        </p:txBody>
      </p:sp>
      <p:pic>
        <p:nvPicPr>
          <p:cNvPr id="5741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742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10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11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2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3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pic>
        <p:nvPicPr>
          <p:cNvPr id="5758" name="Picture 71"/>
          <p:cNvPicPr/>
          <p:nvPr/>
        </p:nvPicPr>
        <p:blipFill>
          <a:blip r:embed="rId14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5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6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7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8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9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20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20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2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>
            <a:hlinkClick r:id="rId23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>
            <a:hlinkClick r:id="rId23" action="ppaction://hlinkfile"/>
          </p:cNvPr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>
            <a:hlinkClick r:id="rId23" action="ppaction://hlinkfile"/>
          </p:cNvPr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>
            <a:hlinkClick r:id="rId23" action="ppaction://hlinkfile"/>
          </p:cNvPr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>
            <a:hlinkClick r:id="rId23" action="ppaction://hlinkfile"/>
          </p:cNvPr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>
            <a:hlinkClick r:id="rId23" action="ppaction://hlinkfile"/>
          </p:cNvPr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>
            <a:hlinkClick r:id="rId23" action="ppaction://hlinkfile"/>
          </p:cNvPr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>
            <a:hlinkClick r:id="rId23" action="ppaction://hlinkfile"/>
          </p:cNvPr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7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6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6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7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8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4" name="CustomShape 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35" name="CustomShape 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6" name="CustomShape 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38" name="CustomShape 1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4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4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7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8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/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/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7" name="CustomShape 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78" name="CustomShape 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9" name="CustomShape 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81" name="CustomShape 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8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8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8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6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6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7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8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/>
          </a:p>
        </p:txBody>
      </p:sp>
      <p:pic>
        <p:nvPicPr>
          <p:cNvPr id="5908" name="Picture 44"/>
          <p:cNvPicPr/>
          <p:nvPr/>
        </p:nvPicPr>
        <p:blipFill>
          <a:blip r:embed="rId9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9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30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1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3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7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39" name="Picture 134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7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6" name="CustomShape 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67" name="CustomShape 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8" name="CustomShape 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970" name="CustomShape 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97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7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0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2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602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5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6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7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8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9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2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3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5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6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6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7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50" name="Picture 132"/>
          <p:cNvPicPr/>
          <p:nvPr/>
        </p:nvPicPr>
        <p:blipFill>
          <a:blip r:embed="rId18"/>
          <a:srcRect b="16875"/>
          <a:stretch/>
        </p:blipFill>
        <p:spPr>
          <a:xfrm>
            <a:off x="3747240" y="454104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1" name="CustomShape 46"/>
          <p:cNvSpPr/>
          <p:nvPr/>
        </p:nvSpPr>
        <p:spPr>
          <a:xfrm>
            <a:off x="4146120" y="47865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2" name="CustomShape 47"/>
          <p:cNvSpPr/>
          <p:nvPr/>
        </p:nvSpPr>
        <p:spPr>
          <a:xfrm>
            <a:off x="4146120" y="46342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3" name="Picture 137"/>
          <p:cNvPicPr/>
          <p:nvPr/>
        </p:nvPicPr>
        <p:blipFill>
          <a:blip r:embed="rId18"/>
          <a:srcRect b="16875"/>
          <a:stretch/>
        </p:blipFill>
        <p:spPr>
          <a:xfrm>
            <a:off x="1752480" y="18115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4" name="CustomShape 48"/>
          <p:cNvSpPr/>
          <p:nvPr/>
        </p:nvSpPr>
        <p:spPr>
          <a:xfrm>
            <a:off x="2151360" y="20570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5" name="CustomShape 49"/>
          <p:cNvSpPr/>
          <p:nvPr/>
        </p:nvSpPr>
        <p:spPr>
          <a:xfrm>
            <a:off x="2151360" y="19047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6" name="Picture 143"/>
          <p:cNvPicPr/>
          <p:nvPr/>
        </p:nvPicPr>
        <p:blipFill>
          <a:blip r:embed="rId18"/>
          <a:srcRect b="16875"/>
          <a:stretch/>
        </p:blipFill>
        <p:spPr>
          <a:xfrm>
            <a:off x="6248520" y="320040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7" name="CustomShape 50"/>
          <p:cNvSpPr/>
          <p:nvPr/>
        </p:nvSpPr>
        <p:spPr>
          <a:xfrm>
            <a:off x="6647040" y="344592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8" name="CustomShape 51"/>
          <p:cNvSpPr/>
          <p:nvPr/>
        </p:nvSpPr>
        <p:spPr>
          <a:xfrm>
            <a:off x="6647040" y="32936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9" name="Picture 147"/>
          <p:cNvPicPr/>
          <p:nvPr/>
        </p:nvPicPr>
        <p:blipFill>
          <a:blip r:embed="rId18"/>
          <a:srcRect b="16875"/>
          <a:stretch/>
        </p:blipFill>
        <p:spPr>
          <a:xfrm>
            <a:off x="7328520" y="58809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60" name="CustomShape 52"/>
          <p:cNvSpPr/>
          <p:nvPr/>
        </p:nvSpPr>
        <p:spPr>
          <a:xfrm>
            <a:off x="7727400" y="61264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1" name="CustomShape 53"/>
          <p:cNvSpPr/>
          <p:nvPr/>
        </p:nvSpPr>
        <p:spPr>
          <a:xfrm>
            <a:off x="7727400" y="59742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2" name="Picture 150"/>
          <p:cNvPicPr/>
          <p:nvPr/>
        </p:nvPicPr>
        <p:blipFill>
          <a:blip r:embed="rId19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20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21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4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85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6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8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1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1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7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8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pic>
        <p:nvPicPr>
          <p:cNvPr id="6118" name="Picture 106"/>
          <p:cNvPicPr/>
          <p:nvPr/>
        </p:nvPicPr>
        <p:blipFill>
          <a:blip r:embed="rId7"/>
          <a:srcRect l="44121" b="52324"/>
          <a:stretch/>
        </p:blipFill>
        <p:spPr>
          <a:xfrm>
            <a:off x="4114800" y="1693800"/>
            <a:ext cx="1050480" cy="896400"/>
          </a:xfrm>
          <a:prstGeom prst="rect">
            <a:avLst/>
          </a:prstGeom>
          <a:ln>
            <a:noFill/>
          </a:ln>
        </p:spPr>
      </p:pic>
      <p:sp>
        <p:nvSpPr>
          <p:cNvPr id="6119" name="CustomShape 47"/>
          <p:cNvSpPr/>
          <p:nvPr/>
        </p:nvSpPr>
        <p:spPr>
          <a:xfrm>
            <a:off x="3973786" y="2281574"/>
            <a:ext cx="532800" cy="304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10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11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2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10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3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7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4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5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6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7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8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9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20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3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10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21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3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2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3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5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25447</TotalTime>
  <Words>2701</Words>
  <Application>Microsoft Macintosh PowerPoint</Application>
  <PresentationFormat>On-screen Show (4:3)</PresentationFormat>
  <Paragraphs>1906</Paragraphs>
  <Slides>97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Calibri</vt:lpstr>
      <vt:lpstr>Comic Sans MS</vt:lpstr>
      <vt:lpstr>DejaVu Sans</vt:lpstr>
      <vt:lpstr>StarSymbol</vt:lpstr>
      <vt:lpstr>Arial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N-z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397</cp:revision>
  <dcterms:created xsi:type="dcterms:W3CDTF">2014-11-16T21:38:59Z</dcterms:created>
  <dcterms:modified xsi:type="dcterms:W3CDTF">2016-09-06T19:38:17Z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